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4" r:id="rId3"/>
    <p:sldId id="275" r:id="rId4"/>
    <p:sldId id="276" r:id="rId5"/>
    <p:sldId id="277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80" r:id="rId2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-1380" y="-4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B3D1-EB55-4828-B3A7-CEA907C4522F}" type="datetimeFigureOut">
              <a:rPr lang="es-PE" smtClean="0"/>
              <a:t>07/08/2019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341D-0F0E-4782-9942-5E8E9B5E11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703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B3D1-EB55-4828-B3A7-CEA907C4522F}" type="datetimeFigureOut">
              <a:rPr lang="es-PE" smtClean="0"/>
              <a:t>07/08/2019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341D-0F0E-4782-9942-5E8E9B5E11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754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B3D1-EB55-4828-B3A7-CEA907C4522F}" type="datetimeFigureOut">
              <a:rPr lang="es-PE" smtClean="0"/>
              <a:t>07/08/2019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341D-0F0E-4782-9942-5E8E9B5E11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088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B3D1-EB55-4828-B3A7-CEA907C4522F}" type="datetimeFigureOut">
              <a:rPr lang="es-PE" smtClean="0"/>
              <a:t>07/08/2019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341D-0F0E-4782-9942-5E8E9B5E11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743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B3D1-EB55-4828-B3A7-CEA907C4522F}" type="datetimeFigureOut">
              <a:rPr lang="es-PE" smtClean="0"/>
              <a:t>07/08/2019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341D-0F0E-4782-9942-5E8E9B5E11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515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B3D1-EB55-4828-B3A7-CEA907C4522F}" type="datetimeFigureOut">
              <a:rPr lang="es-PE" smtClean="0"/>
              <a:t>07/08/2019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341D-0F0E-4782-9942-5E8E9B5E11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578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B3D1-EB55-4828-B3A7-CEA907C4522F}" type="datetimeFigureOut">
              <a:rPr lang="es-PE" smtClean="0"/>
              <a:t>07/08/2019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341D-0F0E-4782-9942-5E8E9B5E11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614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B3D1-EB55-4828-B3A7-CEA907C4522F}" type="datetimeFigureOut">
              <a:rPr lang="es-PE" smtClean="0"/>
              <a:t>07/08/2019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341D-0F0E-4782-9942-5E8E9B5E11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141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B3D1-EB55-4828-B3A7-CEA907C4522F}" type="datetimeFigureOut">
              <a:rPr lang="es-PE" smtClean="0"/>
              <a:t>07/08/2019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341D-0F0E-4782-9942-5E8E9B5E11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39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B3D1-EB55-4828-B3A7-CEA907C4522F}" type="datetimeFigureOut">
              <a:rPr lang="es-PE" smtClean="0"/>
              <a:t>07/08/2019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341D-0F0E-4782-9942-5E8E9B5E11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269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B3D1-EB55-4828-B3A7-CEA907C4522F}" type="datetimeFigureOut">
              <a:rPr lang="es-PE" smtClean="0"/>
              <a:t>07/08/2019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341D-0F0E-4782-9942-5E8E9B5E11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385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B3D1-EB55-4828-B3A7-CEA907C4522F}" type="datetimeFigureOut">
              <a:rPr lang="es-PE" smtClean="0"/>
              <a:t>07/08/2019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2341D-0F0E-4782-9942-5E8E9B5E11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940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6000" dirty="0" smtClean="0">
                <a:latin typeface="Arial Black" panose="020B0A04020102020204" pitchFamily="34" charset="0"/>
              </a:rPr>
              <a:t>CORUBRICS</a:t>
            </a:r>
            <a:endParaRPr lang="es-PE" sz="60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6760" y="1825625"/>
            <a:ext cx="10515600" cy="4351338"/>
          </a:xfrm>
        </p:spPr>
        <p:txBody>
          <a:bodyPr/>
          <a:lstStyle/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  <a:p>
            <a:r>
              <a:rPr lang="es-PE" dirty="0" smtClean="0"/>
              <a:t>APLICACIÓN DE GOOGLE PARA EVALUAR A LOS ESTUDIANTES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156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14599"/>
            <a:ext cx="11377748" cy="66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9" y="91362"/>
            <a:ext cx="11429999" cy="67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91440"/>
            <a:ext cx="11956869" cy="64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365125"/>
            <a:ext cx="11416937" cy="62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169817"/>
            <a:ext cx="11469188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" y="514350"/>
            <a:ext cx="11482252" cy="61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0"/>
            <a:ext cx="11508377" cy="66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365125"/>
            <a:ext cx="1146918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395857" cy="64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156753"/>
            <a:ext cx="11168743" cy="61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8" y="222070"/>
            <a:ext cx="11377748" cy="61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182881"/>
            <a:ext cx="11743509" cy="599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32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6" y="209007"/>
            <a:ext cx="11639005" cy="52773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521" y="3352800"/>
            <a:ext cx="54959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156754"/>
            <a:ext cx="11730446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6" y="156754"/>
            <a:ext cx="11586753" cy="60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803" r="20988" b="54444"/>
          <a:stretch/>
        </p:blipFill>
        <p:spPr>
          <a:xfrm>
            <a:off x="352697" y="352062"/>
            <a:ext cx="11730446" cy="61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14" y="365125"/>
            <a:ext cx="12021985" cy="59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12" y="209005"/>
            <a:ext cx="11496688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332396"/>
            <a:ext cx="11220994" cy="62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</Words>
  <Application>Microsoft Office PowerPoint</Application>
  <PresentationFormat>Personalizado</PresentationFormat>
  <Paragraphs>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CORUBRICS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</dc:creator>
  <cp:lastModifiedBy>l</cp:lastModifiedBy>
  <cp:revision>10</cp:revision>
  <dcterms:created xsi:type="dcterms:W3CDTF">2019-08-03T13:45:27Z</dcterms:created>
  <dcterms:modified xsi:type="dcterms:W3CDTF">2019-08-07T05:49:13Z</dcterms:modified>
</cp:coreProperties>
</file>