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51" r:id="rId2"/>
    <p:sldId id="415" r:id="rId3"/>
    <p:sldId id="418" r:id="rId4"/>
    <p:sldId id="419" r:id="rId5"/>
    <p:sldId id="416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31" r:id="rId16"/>
    <p:sldId id="429" r:id="rId17"/>
    <p:sldId id="430" r:id="rId18"/>
    <p:sldId id="432" r:id="rId19"/>
    <p:sldId id="434" r:id="rId20"/>
    <p:sldId id="433" r:id="rId21"/>
    <p:sldId id="435" r:id="rId22"/>
    <p:sldId id="439" r:id="rId23"/>
    <p:sldId id="436" r:id="rId24"/>
    <p:sldId id="437" r:id="rId25"/>
    <p:sldId id="438" r:id="rId26"/>
    <p:sldId id="387" r:id="rId27"/>
    <p:sldId id="388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17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2971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4502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s-ES" dirty="0" smtClean="0"/>
              <a:t>Seguridad Informática I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013176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s-PE" smtClean="0"/>
              <a:t>OpenVPN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445223" y="8685213"/>
            <a:ext cx="141118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C5D9DCB9-0D8F-4AE3-811E-23B4650AA8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468313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867568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45224"/>
            <a:ext cx="1323975" cy="3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9810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51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s-ES" dirty="0" smtClean="0"/>
              <a:t>Seguridad Informática I</a:t>
            </a:r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013176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s-PE" smtClean="0"/>
              <a:t>OpenVPN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373215" y="8685213"/>
            <a:ext cx="1483197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256BF2F7-3A24-4E02-8465-181101D32DC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0" y="468313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0" y="867568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224" y="45224"/>
            <a:ext cx="1323975" cy="3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9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24E-87F8-4F31-A127-A70854ED100B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7" descr="0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4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CC15-8F3C-4A02-874B-7531A4E5820B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A05-EBA7-4379-BDC5-089D6AAC891C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73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4BF3-80E8-40D7-ADEA-047B0A364847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42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F185-3908-43C3-B910-9826D0BFE3A7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5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E559-77E0-4404-AA01-133D358D15B9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3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F57-C7D1-404E-9671-92EB578F01BE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8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1F65-6860-4D5D-846C-644F3DF8B1B7}" type="datetimeFigureOut">
              <a:rPr lang="es-PE" smtClean="0"/>
              <a:t>16/08/2019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3462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F078-3B06-4440-A9D7-C0B284765C83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88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8860-DDB2-4EF1-85E8-5BCE3965C5F2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60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00F-FA07-4CD9-99DC-6C0FDD1A53D4}" type="datetime1">
              <a:rPr lang="es-ES" smtClean="0"/>
              <a:pPr/>
              <a:t>16/08/2019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01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1F65-6860-4D5D-846C-644F3DF8B1B7}" type="datetimeFigureOut">
              <a:rPr lang="es-PE" smtClean="0"/>
              <a:t>16/08/2019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E5D45-18FF-40EC-A0BE-AB28F7C05265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1" descr="0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0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es-PE" sz="6000" dirty="0" err="1" smtClean="0"/>
              <a:t>CoRubrics</a:t>
            </a:r>
            <a:r>
              <a:rPr lang="es-PE" sz="6000" dirty="0" smtClean="0"/>
              <a:t/>
            </a:r>
            <a:br>
              <a:rPr lang="es-PE" sz="6000" dirty="0" smtClean="0"/>
            </a:br>
            <a:r>
              <a:rPr lang="es-PE" sz="6000" dirty="0" smtClean="0"/>
              <a:t>APLICATIVO PARA RUBRICAS</a:t>
            </a:r>
            <a:endParaRPr lang="es-ES" sz="6000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6400800" cy="1752600"/>
          </a:xfrm>
        </p:spPr>
        <p:txBody>
          <a:bodyPr/>
          <a:lstStyle/>
          <a:p>
            <a:pPr algn="l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245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481"/>
            <a:ext cx="8892480" cy="660484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292080" y="1693235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10800000" flipV="1">
            <a:off x="6732240" y="1734845"/>
            <a:ext cx="1277888" cy="179043"/>
          </a:xfrm>
          <a:prstGeom prst="bentConnector3">
            <a:avLst>
              <a:gd name="adj1" fmla="val 48745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5125"/>
            <a:ext cx="8640960" cy="59912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004048" y="1772816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10800000" flipV="1">
            <a:off x="6444208" y="1814426"/>
            <a:ext cx="1277888" cy="179043"/>
          </a:xfrm>
          <a:prstGeom prst="bentConnector3">
            <a:avLst>
              <a:gd name="adj1" fmla="val 48745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" y="230191"/>
            <a:ext cx="8949171" cy="60817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25624"/>
            <a:ext cx="799288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5126"/>
            <a:ext cx="8875174" cy="61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90" y="307327"/>
            <a:ext cx="8619020" cy="59912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39866" y="2060848"/>
            <a:ext cx="236252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5400000">
            <a:off x="6124317" y="1393562"/>
            <a:ext cx="864096" cy="470477"/>
          </a:xfrm>
          <a:prstGeom prst="bentConnector3">
            <a:avLst>
              <a:gd name="adj1" fmla="val 33291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5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1" y="188640"/>
            <a:ext cx="890761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0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2" y="188640"/>
            <a:ext cx="8810956" cy="61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7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8921968" cy="573566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34803" y="1094286"/>
            <a:ext cx="236252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5400000">
            <a:off x="1157995" y="465741"/>
            <a:ext cx="864097" cy="392996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“Es un instrumento de evaluación auténtica del desempeño de los estudiantes”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90645"/>
            <a:ext cx="77533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6" y="260648"/>
            <a:ext cx="8593807" cy="609570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041450" y="1690689"/>
            <a:ext cx="236252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5400000">
            <a:off x="6025901" y="1023403"/>
            <a:ext cx="864096" cy="470477"/>
          </a:xfrm>
          <a:prstGeom prst="bentConnector3">
            <a:avLst>
              <a:gd name="adj1" fmla="val 33291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9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5125"/>
            <a:ext cx="8928992" cy="6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5126"/>
            <a:ext cx="8809631" cy="59912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232273" y="2462875"/>
            <a:ext cx="2362522" cy="318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5400000">
            <a:off x="6216725" y="1795590"/>
            <a:ext cx="864096" cy="47047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9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6080"/>
            <a:ext cx="7759774" cy="63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5" y="225806"/>
            <a:ext cx="8515036" cy="629953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004048" y="1825625"/>
            <a:ext cx="2362522" cy="318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5400000">
            <a:off x="5988500" y="1158340"/>
            <a:ext cx="864096" cy="470477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96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3966"/>
            <a:ext cx="8568952" cy="61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4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smtClean="0"/>
          </a:p>
        </p:txBody>
      </p:sp>
      <p:sp>
        <p:nvSpPr>
          <p:cNvPr id="512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" sz="4200" b="1" dirty="0" smtClean="0">
                <a:solidFill>
                  <a:srgbClr val="00B0F0"/>
                </a:solidFill>
              </a:rPr>
              <a:t>Gracias !!</a:t>
            </a:r>
          </a:p>
          <a:p>
            <a:pPr algn="ctr">
              <a:buFontTx/>
              <a:buNone/>
            </a:pPr>
            <a:r>
              <a:rPr lang="es-ES" sz="4200" b="1" dirty="0" smtClean="0">
                <a:solidFill>
                  <a:srgbClr val="00B0F0"/>
                </a:solidFill>
              </a:rPr>
              <a:t>Preguntas??</a:t>
            </a:r>
          </a:p>
        </p:txBody>
      </p:sp>
      <p:pic>
        <p:nvPicPr>
          <p:cNvPr id="51204" name="Picture 2" descr="http://www.chateagratis.net/blog/wp-content/uploads/2009/08/interrog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29044"/>
            <a:ext cx="2476048" cy="32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4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Entonces yo pregunto</a:t>
            </a:r>
          </a:p>
        </p:txBody>
      </p:sp>
      <p:sp>
        <p:nvSpPr>
          <p:cNvPr id="52228" name="2 Marcador de contenido"/>
          <p:cNvSpPr>
            <a:spLocks noGrp="1"/>
          </p:cNvSpPr>
          <p:nvPr>
            <p:ph idx="1"/>
          </p:nvPr>
        </p:nvSpPr>
        <p:spPr>
          <a:xfrm>
            <a:off x="3472440" y="1429770"/>
            <a:ext cx="5803237" cy="4526884"/>
          </a:xfrm>
        </p:spPr>
        <p:txBody>
          <a:bodyPr>
            <a:normAutofit/>
          </a:bodyPr>
          <a:lstStyle/>
          <a:p>
            <a:endParaRPr lang="es-PE" sz="2500" dirty="0" smtClean="0"/>
          </a:p>
        </p:txBody>
      </p:sp>
      <p:pic>
        <p:nvPicPr>
          <p:cNvPr id="52227" name="Picture 2" descr="C:\Users\msurco\Pictures\Pre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485"/>
            <a:ext cx="3543029" cy="43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4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9" y="1870078"/>
            <a:ext cx="8837811" cy="20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85775"/>
            <a:ext cx="71056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0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365150"/>
            <a:ext cx="8964488" cy="594417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316415" y="908721"/>
            <a:ext cx="360041" cy="479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6"/>
          <p:cNvSpPr/>
          <p:nvPr/>
        </p:nvSpPr>
        <p:spPr>
          <a:xfrm>
            <a:off x="7530587" y="3140968"/>
            <a:ext cx="819146" cy="72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angular 10"/>
          <p:cNvCxnSpPr/>
          <p:nvPr/>
        </p:nvCxnSpPr>
        <p:spPr>
          <a:xfrm>
            <a:off x="6866545" y="764704"/>
            <a:ext cx="1512168" cy="383630"/>
          </a:xfrm>
          <a:prstGeom prst="bentConnector3">
            <a:avLst>
              <a:gd name="adj1" fmla="val 44696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>
            <a:off x="6069114" y="3145420"/>
            <a:ext cx="1512168" cy="383630"/>
          </a:xfrm>
          <a:prstGeom prst="bentConnector3">
            <a:avLst>
              <a:gd name="adj1" fmla="val 44696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5126"/>
            <a:ext cx="8424935" cy="616021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67544" y="1286197"/>
            <a:ext cx="819146" cy="72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10800000" flipV="1">
            <a:off x="1286690" y="1098298"/>
            <a:ext cx="1641130" cy="571612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60648"/>
            <a:ext cx="8640961" cy="646082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23527" y="2708920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angular 6"/>
          <p:cNvCxnSpPr/>
          <p:nvPr/>
        </p:nvCxnSpPr>
        <p:spPr>
          <a:xfrm rot="10800000" flipV="1">
            <a:off x="2123727" y="2321018"/>
            <a:ext cx="1641130" cy="571612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5D45-18FF-40EC-A0BE-AB28F7C05265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4" y="206038"/>
            <a:ext cx="8784976" cy="633670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491880" y="90872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6"/>
          <p:cNvSpPr/>
          <p:nvPr/>
        </p:nvSpPr>
        <p:spPr>
          <a:xfrm>
            <a:off x="3635896" y="1633753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Conector angular 7"/>
          <p:cNvCxnSpPr/>
          <p:nvPr/>
        </p:nvCxnSpPr>
        <p:spPr>
          <a:xfrm>
            <a:off x="1979712" y="716905"/>
            <a:ext cx="1512168" cy="383630"/>
          </a:xfrm>
          <a:prstGeom prst="bentConnector3">
            <a:avLst>
              <a:gd name="adj1" fmla="val 34087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angular 10"/>
          <p:cNvCxnSpPr/>
          <p:nvPr/>
        </p:nvCxnSpPr>
        <p:spPr>
          <a:xfrm rot="10800000" flipV="1">
            <a:off x="5076056" y="1675363"/>
            <a:ext cx="1277888" cy="179043"/>
          </a:xfrm>
          <a:prstGeom prst="bentConnector3">
            <a:avLst>
              <a:gd name="adj1" fmla="val 48745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45</Words>
  <Application>Microsoft Office PowerPoint</Application>
  <PresentationFormat>Presentación en pantalla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CoRubrics APLICATIVO PARA RUBRICAS</vt:lpstr>
      <vt:lpstr>“Es un instrumento de evaluación auténtica del desempeño de los estudiantes”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Entonces yo pregunto</vt:lpstr>
    </vt:vector>
  </TitlesOfParts>
  <Company>Tecsup Arequipa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Lazo de la Vega, Antonio</dc:creator>
  <cp:lastModifiedBy>PC-02</cp:lastModifiedBy>
  <cp:revision>150</cp:revision>
  <dcterms:created xsi:type="dcterms:W3CDTF">2010-08-13T02:17:16Z</dcterms:created>
  <dcterms:modified xsi:type="dcterms:W3CDTF">2019-08-16T19:08:10Z</dcterms:modified>
</cp:coreProperties>
</file>