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6" r:id="rId2"/>
    <p:sldId id="265" r:id="rId3"/>
    <p:sldId id="264" r:id="rId4"/>
    <p:sldId id="277" r:id="rId5"/>
    <p:sldId id="276" r:id="rId6"/>
    <p:sldId id="278" r:id="rId7"/>
    <p:sldId id="274" r:id="rId8"/>
    <p:sldId id="275" r:id="rId9"/>
    <p:sldId id="279" r:id="rId10"/>
    <p:sldId id="272" r:id="rId11"/>
    <p:sldId id="280" r:id="rId12"/>
    <p:sldId id="281" r:id="rId13"/>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7CA"/>
    <a:srgbClr val="CAD226"/>
    <a:srgbClr val="204E88"/>
    <a:srgbClr val="CC0029"/>
    <a:srgbClr val="7C7C80"/>
    <a:srgbClr val="4089D0"/>
    <a:srgbClr val="2C7BBD"/>
    <a:srgbClr val="002F86"/>
    <a:srgbClr val="B21E2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94660"/>
  </p:normalViewPr>
  <p:slideViewPr>
    <p:cSldViewPr snapToGrid="0" snapToObjects="1" showGuides="1">
      <p:cViewPr varScale="1">
        <p:scale>
          <a:sx n="34" d="100"/>
          <a:sy n="34" d="100"/>
        </p:scale>
        <p:origin x="1650" y="18"/>
      </p:cViewPr>
      <p:guideLst>
        <p:guide orient="horz" pos="4319"/>
        <p:guide/>
      </p:guideLst>
    </p:cSldViewPr>
  </p:slideViewPr>
  <p:notesTextViewPr>
    <p:cViewPr>
      <p:scale>
        <a:sx n="100" d="100"/>
        <a:sy n="100" d="100"/>
      </p:scale>
      <p:origin x="0" y="0"/>
    </p:cViewPr>
  </p:notesTextViewPr>
  <p:notesViewPr>
    <p:cSldViewPr snapToGrid="0" snapToObjects="1">
      <p:cViewPr>
        <p:scale>
          <a:sx n="66" d="100"/>
          <a:sy n="66" d="100"/>
        </p:scale>
        <p:origin x="4290" y="7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BC3578-EC67-4C18-B80E-9132E31B9CFA}" type="doc">
      <dgm:prSet loTypeId="urn:microsoft.com/office/officeart/2005/8/layout/hierarchy2" loCatId="hierarchy" qsTypeId="urn:microsoft.com/office/officeart/2005/8/quickstyle/simple1" qsCatId="simple" csTypeId="urn:microsoft.com/office/officeart/2005/8/colors/accent4_1" csCatId="accent4" phldr="1"/>
      <dgm:spPr/>
      <dgm:t>
        <a:bodyPr/>
        <a:lstStyle/>
        <a:p>
          <a:endParaRPr lang="es-ES"/>
        </a:p>
      </dgm:t>
    </dgm:pt>
    <dgm:pt modelId="{728D1EA8-FC5F-4E00-8F30-430B8B63DB4F}">
      <dgm:prSet phldrT="[Texto]" custT="1"/>
      <dgm:spPr>
        <a:solidFill>
          <a:srgbClr val="00B050"/>
        </a:solidFill>
      </dgm:spPr>
      <dgm:t>
        <a:bodyPr/>
        <a:lstStyle/>
        <a:p>
          <a:r>
            <a:rPr lang="es-ES" sz="1600" b="1" dirty="0" smtClean="0">
              <a:latin typeface="Century Gothic" panose="020B0502020202020204" pitchFamily="34" charset="0"/>
            </a:rPr>
            <a:t>Estándar en evaluación</a:t>
          </a:r>
          <a:endParaRPr lang="es-ES" sz="1600" b="1" dirty="0">
            <a:latin typeface="Century Gothic" panose="020B0502020202020204" pitchFamily="34" charset="0"/>
          </a:endParaRPr>
        </a:p>
      </dgm:t>
    </dgm:pt>
    <dgm:pt modelId="{8B2A3DA8-73A2-400C-9A3D-4C8AA5B98433}" type="parTrans" cxnId="{7A9183F0-7A92-4F88-B035-5CF4BD4020AC}">
      <dgm:prSet/>
      <dgm:spPr/>
      <dgm:t>
        <a:bodyPr/>
        <a:lstStyle/>
        <a:p>
          <a:endParaRPr lang="es-ES"/>
        </a:p>
      </dgm:t>
    </dgm:pt>
    <dgm:pt modelId="{E8CE8EB2-AF34-48D3-BD8E-1CEAEC62BB41}" type="sibTrans" cxnId="{7A9183F0-7A92-4F88-B035-5CF4BD4020AC}">
      <dgm:prSet/>
      <dgm:spPr/>
      <dgm:t>
        <a:bodyPr/>
        <a:lstStyle/>
        <a:p>
          <a:endParaRPr lang="es-ES"/>
        </a:p>
      </dgm:t>
    </dgm:pt>
    <dgm:pt modelId="{C4904AEE-90E1-447D-9B46-3FC33599963D}">
      <dgm:prSet phldrT="[Texto]" custT="1"/>
      <dgm:spPr>
        <a:solidFill>
          <a:schemeClr val="accent6">
            <a:lumMod val="75000"/>
          </a:schemeClr>
        </a:solidFill>
      </dgm:spPr>
      <dgm:t>
        <a:bodyPr/>
        <a:lstStyle/>
        <a:p>
          <a:r>
            <a:rPr lang="es-ES" sz="1600" b="1" dirty="0">
              <a:latin typeface="Century Gothic" panose="020B0502020202020204" pitchFamily="34" charset="0"/>
            </a:rPr>
            <a:t>Introducción</a:t>
          </a:r>
        </a:p>
      </dgm:t>
    </dgm:pt>
    <dgm:pt modelId="{5E10A507-1032-4103-9A3F-2616454A12DE}" type="parTrans" cxnId="{9DC7FB59-4A99-48D5-80CC-30044D9244B3}">
      <dgm:prSet/>
      <dgm:spPr/>
      <dgm:t>
        <a:bodyPr/>
        <a:lstStyle/>
        <a:p>
          <a:endParaRPr lang="es-ES"/>
        </a:p>
      </dgm:t>
    </dgm:pt>
    <dgm:pt modelId="{C102D26E-C35D-4719-9FF8-11AD775F2D71}" type="sibTrans" cxnId="{9DC7FB59-4A99-48D5-80CC-30044D9244B3}">
      <dgm:prSet/>
      <dgm:spPr/>
      <dgm:t>
        <a:bodyPr/>
        <a:lstStyle/>
        <a:p>
          <a:endParaRPr lang="es-ES"/>
        </a:p>
      </dgm:t>
    </dgm:pt>
    <dgm:pt modelId="{E89F0598-6D5D-48A1-9B7C-6A1EB41ED7D1}">
      <dgm:prSet phldrT="[Texto]" custT="1"/>
      <dgm:spPr>
        <a:solidFill>
          <a:schemeClr val="accent6">
            <a:lumMod val="40000"/>
            <a:lumOff val="60000"/>
          </a:schemeClr>
        </a:solidFill>
      </dgm:spPr>
      <dgm:t>
        <a:bodyPr/>
        <a:lstStyle/>
        <a:p>
          <a:r>
            <a:rPr lang="es-ES" sz="1600" b="1" dirty="0">
              <a:latin typeface="Century Gothic" panose="020B0502020202020204" pitchFamily="34" charset="0"/>
            </a:rPr>
            <a:t>Presentación del </a:t>
          </a:r>
          <a:r>
            <a:rPr lang="es-ES" sz="1600" b="1" dirty="0" smtClean="0">
              <a:latin typeface="Century Gothic" panose="020B0502020202020204" pitchFamily="34" charset="0"/>
            </a:rPr>
            <a:t>estándar evaluado.</a:t>
          </a:r>
          <a:endParaRPr lang="es-ES" sz="1600" dirty="0"/>
        </a:p>
      </dgm:t>
    </dgm:pt>
    <dgm:pt modelId="{34470274-5663-47E0-96B6-15F93E671DB8}" type="parTrans" cxnId="{3CBC60D9-29A2-4345-B946-4D653A436740}">
      <dgm:prSet/>
      <dgm:spPr/>
      <dgm:t>
        <a:bodyPr/>
        <a:lstStyle/>
        <a:p>
          <a:endParaRPr lang="es-ES"/>
        </a:p>
      </dgm:t>
    </dgm:pt>
    <dgm:pt modelId="{803923CF-901A-4613-8544-DFF0D8CB21A1}" type="sibTrans" cxnId="{3CBC60D9-29A2-4345-B946-4D653A436740}">
      <dgm:prSet/>
      <dgm:spPr/>
      <dgm:t>
        <a:bodyPr/>
        <a:lstStyle/>
        <a:p>
          <a:endParaRPr lang="es-ES"/>
        </a:p>
      </dgm:t>
    </dgm:pt>
    <dgm:pt modelId="{B3D7BBA7-CA51-47C0-A0E5-ECF0CE6B6164}">
      <dgm:prSet phldrT="[Texto]" custT="1"/>
      <dgm:spPr>
        <a:solidFill>
          <a:schemeClr val="accent6">
            <a:lumMod val="40000"/>
            <a:lumOff val="60000"/>
          </a:schemeClr>
        </a:solidFill>
      </dgm:spPr>
      <dgm:t>
        <a:bodyPr/>
        <a:lstStyle/>
        <a:p>
          <a:r>
            <a:rPr lang="es-ES" sz="1600" b="1" dirty="0">
              <a:latin typeface="Century Gothic" panose="020B0502020202020204" pitchFamily="34" charset="0"/>
            </a:rPr>
            <a:t>Planteamiento de la tesis (posición</a:t>
          </a:r>
          <a:r>
            <a:rPr lang="es-ES" sz="1600" b="1" dirty="0" smtClean="0">
              <a:latin typeface="Century Gothic" panose="020B0502020202020204" pitchFamily="34" charset="0"/>
            </a:rPr>
            <a:t>) general (valoración del cumplimiento o no del estándar).</a:t>
          </a:r>
          <a:endParaRPr lang="es-ES" sz="1600" b="1" dirty="0">
            <a:latin typeface="Century Gothic" panose="020B0502020202020204" pitchFamily="34" charset="0"/>
          </a:endParaRPr>
        </a:p>
      </dgm:t>
    </dgm:pt>
    <dgm:pt modelId="{3D57E0B6-32FB-483C-AE27-FE468C6672D9}" type="parTrans" cxnId="{8BC86EAC-40DF-48BB-B09F-C45F05C049A6}">
      <dgm:prSet/>
      <dgm:spPr/>
      <dgm:t>
        <a:bodyPr/>
        <a:lstStyle/>
        <a:p>
          <a:endParaRPr lang="es-ES"/>
        </a:p>
      </dgm:t>
    </dgm:pt>
    <dgm:pt modelId="{EEAA6EDD-C79F-4D67-8321-4F1E63E87671}" type="sibTrans" cxnId="{8BC86EAC-40DF-48BB-B09F-C45F05C049A6}">
      <dgm:prSet/>
      <dgm:spPr/>
      <dgm:t>
        <a:bodyPr/>
        <a:lstStyle/>
        <a:p>
          <a:endParaRPr lang="es-ES"/>
        </a:p>
      </dgm:t>
    </dgm:pt>
    <dgm:pt modelId="{F685FAB2-78B7-41D8-A7A4-1453F90207DF}">
      <dgm:prSet phldrT="[Texto]" custT="1"/>
      <dgm:spPr>
        <a:solidFill>
          <a:schemeClr val="accent4">
            <a:lumMod val="60000"/>
            <a:lumOff val="40000"/>
          </a:schemeClr>
        </a:solidFill>
      </dgm:spPr>
      <dgm:t>
        <a:bodyPr/>
        <a:lstStyle/>
        <a:p>
          <a:r>
            <a:rPr lang="es-ES" sz="1600" b="1" dirty="0">
              <a:latin typeface="Century Gothic" panose="020B0502020202020204" pitchFamily="34" charset="0"/>
            </a:rPr>
            <a:t>Cuerpo argumentativo</a:t>
          </a:r>
        </a:p>
      </dgm:t>
    </dgm:pt>
    <dgm:pt modelId="{2021D43B-CFA2-4FBC-AA6D-4DDEF2CEA1EA}" type="parTrans" cxnId="{0C85F5C9-6EC3-49B7-B988-E9127EFFD6DC}">
      <dgm:prSet/>
      <dgm:spPr/>
      <dgm:t>
        <a:bodyPr/>
        <a:lstStyle/>
        <a:p>
          <a:endParaRPr lang="es-ES"/>
        </a:p>
      </dgm:t>
    </dgm:pt>
    <dgm:pt modelId="{CDACEB3D-4E65-4744-A876-95CDFC790329}" type="sibTrans" cxnId="{0C85F5C9-6EC3-49B7-B988-E9127EFFD6DC}">
      <dgm:prSet/>
      <dgm:spPr/>
      <dgm:t>
        <a:bodyPr/>
        <a:lstStyle/>
        <a:p>
          <a:endParaRPr lang="es-ES"/>
        </a:p>
      </dgm:t>
    </dgm:pt>
    <dgm:pt modelId="{6C71D85F-FC7C-4DA7-A557-7E0F17276A56}">
      <dgm:prSet phldrT="[Texto]" custT="1"/>
      <dgm:spPr>
        <a:solidFill>
          <a:schemeClr val="accent4">
            <a:lumMod val="60000"/>
            <a:lumOff val="40000"/>
          </a:schemeClr>
        </a:solidFill>
      </dgm:spPr>
      <dgm:t>
        <a:bodyPr/>
        <a:lstStyle/>
        <a:p>
          <a:r>
            <a:rPr lang="es-ES" sz="1600" b="1" dirty="0">
              <a:latin typeface="Century Gothic" panose="020B0502020202020204" pitchFamily="34" charset="0"/>
            </a:rPr>
            <a:t>Presentación de </a:t>
          </a:r>
          <a:r>
            <a:rPr lang="es-ES" sz="1600" b="1" dirty="0" smtClean="0">
              <a:latin typeface="Century Gothic" panose="020B0502020202020204" pitchFamily="34" charset="0"/>
            </a:rPr>
            <a:t>pruebas, evidencias </a:t>
          </a:r>
          <a:r>
            <a:rPr lang="es-ES" sz="1600" b="1" dirty="0">
              <a:latin typeface="Century Gothic" panose="020B0502020202020204" pitchFamily="34" charset="0"/>
            </a:rPr>
            <a:t>que sirven para apoyar o refutar </a:t>
          </a:r>
          <a:r>
            <a:rPr lang="es-ES" sz="1600" b="1" dirty="0" smtClean="0">
              <a:latin typeface="Century Gothic" panose="020B0502020202020204" pitchFamily="34" charset="0"/>
            </a:rPr>
            <a:t>el cumplimiento del estándar.</a:t>
          </a:r>
          <a:endParaRPr lang="es-ES" sz="1600" b="1" dirty="0">
            <a:latin typeface="Century Gothic" panose="020B0502020202020204" pitchFamily="34" charset="0"/>
          </a:endParaRPr>
        </a:p>
      </dgm:t>
    </dgm:pt>
    <dgm:pt modelId="{97252B5E-7F66-4883-A0B2-9E9CFA4DEDFC}" type="parTrans" cxnId="{721C5C6B-20EF-4F66-B88D-6E4B7E287B5B}">
      <dgm:prSet/>
      <dgm:spPr/>
      <dgm:t>
        <a:bodyPr/>
        <a:lstStyle/>
        <a:p>
          <a:endParaRPr lang="es-ES"/>
        </a:p>
      </dgm:t>
    </dgm:pt>
    <dgm:pt modelId="{DE9291FC-E6AF-4884-BF7A-120624744255}" type="sibTrans" cxnId="{721C5C6B-20EF-4F66-B88D-6E4B7E287B5B}">
      <dgm:prSet/>
      <dgm:spPr/>
      <dgm:t>
        <a:bodyPr/>
        <a:lstStyle/>
        <a:p>
          <a:endParaRPr lang="es-ES"/>
        </a:p>
      </dgm:t>
    </dgm:pt>
    <dgm:pt modelId="{24C5E212-DB77-4055-80FE-47C62E625150}">
      <dgm:prSet custT="1"/>
      <dgm:spPr>
        <a:solidFill>
          <a:schemeClr val="tx2">
            <a:lumMod val="60000"/>
            <a:lumOff val="40000"/>
          </a:schemeClr>
        </a:solidFill>
      </dgm:spPr>
      <dgm:t>
        <a:bodyPr/>
        <a:lstStyle/>
        <a:p>
          <a:r>
            <a:rPr lang="es-ES" sz="1600" b="1" dirty="0">
              <a:latin typeface="Century Gothic" panose="020B0502020202020204" pitchFamily="34" charset="0"/>
            </a:rPr>
            <a:t>Conclusión</a:t>
          </a:r>
        </a:p>
      </dgm:t>
    </dgm:pt>
    <dgm:pt modelId="{622B4D0F-AB81-407C-ADD6-569B30F9C983}" type="parTrans" cxnId="{BEADAA37-D03F-4211-A122-C1D7CF467756}">
      <dgm:prSet/>
      <dgm:spPr/>
      <dgm:t>
        <a:bodyPr/>
        <a:lstStyle/>
        <a:p>
          <a:endParaRPr lang="es-ES"/>
        </a:p>
      </dgm:t>
    </dgm:pt>
    <dgm:pt modelId="{F2EDD2E4-AE6F-41D5-AEA8-B848BCF3E48B}" type="sibTrans" cxnId="{BEADAA37-D03F-4211-A122-C1D7CF467756}">
      <dgm:prSet/>
      <dgm:spPr/>
      <dgm:t>
        <a:bodyPr/>
        <a:lstStyle/>
        <a:p>
          <a:endParaRPr lang="es-ES"/>
        </a:p>
      </dgm:t>
    </dgm:pt>
    <dgm:pt modelId="{2BC08ED9-113A-4198-843F-B3511783A9EB}">
      <dgm:prSet custT="1"/>
      <dgm:spPr>
        <a:solidFill>
          <a:schemeClr val="tx2">
            <a:lumMod val="40000"/>
            <a:lumOff val="60000"/>
          </a:schemeClr>
        </a:solidFill>
      </dgm:spPr>
      <dgm:t>
        <a:bodyPr/>
        <a:lstStyle/>
        <a:p>
          <a:pPr algn="ctr"/>
          <a:endParaRPr lang="es-ES" sz="800" b="1" dirty="0">
            <a:latin typeface="Century Gothic" panose="020B0502020202020204" pitchFamily="34" charset="0"/>
          </a:endParaRPr>
        </a:p>
        <a:p>
          <a:pPr algn="ctr"/>
          <a:r>
            <a:rPr lang="es-ES" sz="1600" b="1" dirty="0">
              <a:latin typeface="Century Gothic" panose="020B0502020202020204" pitchFamily="34" charset="0"/>
            </a:rPr>
            <a:t>Síntesis de las ideas expuestas y demostradas</a:t>
          </a:r>
          <a:r>
            <a:rPr lang="es-ES" sz="1600" b="1" dirty="0" smtClean="0">
              <a:latin typeface="Century Gothic" panose="020B0502020202020204" pitchFamily="34" charset="0"/>
            </a:rPr>
            <a:t>.</a:t>
          </a:r>
        </a:p>
        <a:p>
          <a:pPr algn="ctr"/>
          <a:r>
            <a:rPr lang="es-ES" sz="1600" b="1" dirty="0" smtClean="0">
              <a:latin typeface="Century Gothic" panose="020B0502020202020204" pitchFamily="34" charset="0"/>
            </a:rPr>
            <a:t>Planteamiento del nivel de logro del estándar.</a:t>
          </a:r>
          <a:endParaRPr lang="es-ES" sz="1600" b="1" dirty="0">
            <a:latin typeface="Century Gothic" panose="020B0502020202020204" pitchFamily="34" charset="0"/>
          </a:endParaRPr>
        </a:p>
        <a:p>
          <a:pPr algn="ctr"/>
          <a:endParaRPr lang="es-ES" sz="800" b="1" dirty="0">
            <a:latin typeface="Century Gothic" panose="020B0502020202020204" pitchFamily="34" charset="0"/>
          </a:endParaRPr>
        </a:p>
      </dgm:t>
    </dgm:pt>
    <dgm:pt modelId="{CF5B7EA0-10A3-42FD-8CA1-169D67BDFC15}" type="parTrans" cxnId="{7DF46DB7-D64D-4E23-BB1C-13C9F0DAB2F4}">
      <dgm:prSet/>
      <dgm:spPr/>
      <dgm:t>
        <a:bodyPr/>
        <a:lstStyle/>
        <a:p>
          <a:endParaRPr lang="es-ES"/>
        </a:p>
      </dgm:t>
    </dgm:pt>
    <dgm:pt modelId="{01141EE6-FCA5-4E1D-AA45-7F802E16FF94}" type="sibTrans" cxnId="{7DF46DB7-D64D-4E23-BB1C-13C9F0DAB2F4}">
      <dgm:prSet/>
      <dgm:spPr/>
      <dgm:t>
        <a:bodyPr/>
        <a:lstStyle/>
        <a:p>
          <a:endParaRPr lang="es-ES"/>
        </a:p>
      </dgm:t>
    </dgm:pt>
    <dgm:pt modelId="{A3FE879C-D1A5-40C4-8B33-C809EA29BF32}" type="pres">
      <dgm:prSet presAssocID="{E8BC3578-EC67-4C18-B80E-9132E31B9CFA}" presName="diagram" presStyleCnt="0">
        <dgm:presLayoutVars>
          <dgm:chPref val="1"/>
          <dgm:dir/>
          <dgm:animOne val="branch"/>
          <dgm:animLvl val="lvl"/>
          <dgm:resizeHandles val="exact"/>
        </dgm:presLayoutVars>
      </dgm:prSet>
      <dgm:spPr/>
      <dgm:t>
        <a:bodyPr/>
        <a:lstStyle/>
        <a:p>
          <a:endParaRPr lang="es-ES"/>
        </a:p>
      </dgm:t>
    </dgm:pt>
    <dgm:pt modelId="{FA028456-82F6-4D5C-B08F-0A32AA047811}" type="pres">
      <dgm:prSet presAssocID="{728D1EA8-FC5F-4E00-8F30-430B8B63DB4F}" presName="root1" presStyleCnt="0"/>
      <dgm:spPr/>
      <dgm:t>
        <a:bodyPr/>
        <a:lstStyle/>
        <a:p>
          <a:endParaRPr lang="es-ES"/>
        </a:p>
      </dgm:t>
    </dgm:pt>
    <dgm:pt modelId="{DE4D13D8-571F-4D8C-AC7B-5879945293F3}" type="pres">
      <dgm:prSet presAssocID="{728D1EA8-FC5F-4E00-8F30-430B8B63DB4F}" presName="LevelOneTextNode" presStyleLbl="node0" presStyleIdx="0" presStyleCnt="1" custScaleX="76933">
        <dgm:presLayoutVars>
          <dgm:chPref val="3"/>
        </dgm:presLayoutVars>
      </dgm:prSet>
      <dgm:spPr/>
      <dgm:t>
        <a:bodyPr/>
        <a:lstStyle/>
        <a:p>
          <a:endParaRPr lang="es-ES"/>
        </a:p>
      </dgm:t>
    </dgm:pt>
    <dgm:pt modelId="{A64DC718-E11E-4B79-8D86-A10E92B8CAC2}" type="pres">
      <dgm:prSet presAssocID="{728D1EA8-FC5F-4E00-8F30-430B8B63DB4F}" presName="level2hierChild" presStyleCnt="0"/>
      <dgm:spPr/>
      <dgm:t>
        <a:bodyPr/>
        <a:lstStyle/>
        <a:p>
          <a:endParaRPr lang="es-ES"/>
        </a:p>
      </dgm:t>
    </dgm:pt>
    <dgm:pt modelId="{451583F7-DAEE-4D96-AA66-924F7488F761}" type="pres">
      <dgm:prSet presAssocID="{5E10A507-1032-4103-9A3F-2616454A12DE}" presName="conn2-1" presStyleLbl="parChTrans1D2" presStyleIdx="0" presStyleCnt="3"/>
      <dgm:spPr/>
      <dgm:t>
        <a:bodyPr/>
        <a:lstStyle/>
        <a:p>
          <a:endParaRPr lang="es-ES"/>
        </a:p>
      </dgm:t>
    </dgm:pt>
    <dgm:pt modelId="{CBE840D1-7108-435F-B793-499ED5E14C92}" type="pres">
      <dgm:prSet presAssocID="{5E10A507-1032-4103-9A3F-2616454A12DE}" presName="connTx" presStyleLbl="parChTrans1D2" presStyleIdx="0" presStyleCnt="3"/>
      <dgm:spPr/>
      <dgm:t>
        <a:bodyPr/>
        <a:lstStyle/>
        <a:p>
          <a:endParaRPr lang="es-ES"/>
        </a:p>
      </dgm:t>
    </dgm:pt>
    <dgm:pt modelId="{D6A4BB75-2D11-4EE6-97B9-441FABD54687}" type="pres">
      <dgm:prSet presAssocID="{C4904AEE-90E1-447D-9B46-3FC33599963D}" presName="root2" presStyleCnt="0"/>
      <dgm:spPr/>
      <dgm:t>
        <a:bodyPr/>
        <a:lstStyle/>
        <a:p>
          <a:endParaRPr lang="es-ES"/>
        </a:p>
      </dgm:t>
    </dgm:pt>
    <dgm:pt modelId="{D35C3C98-E445-4E84-93C1-1CCDAB5B5D30}" type="pres">
      <dgm:prSet presAssocID="{C4904AEE-90E1-447D-9B46-3FC33599963D}" presName="LevelTwoTextNode" presStyleLbl="node2" presStyleIdx="0" presStyleCnt="3">
        <dgm:presLayoutVars>
          <dgm:chPref val="3"/>
        </dgm:presLayoutVars>
      </dgm:prSet>
      <dgm:spPr/>
      <dgm:t>
        <a:bodyPr/>
        <a:lstStyle/>
        <a:p>
          <a:endParaRPr lang="es-ES"/>
        </a:p>
      </dgm:t>
    </dgm:pt>
    <dgm:pt modelId="{C3DAA606-FB16-4A9F-AB72-EB4FA651DA78}" type="pres">
      <dgm:prSet presAssocID="{C4904AEE-90E1-447D-9B46-3FC33599963D}" presName="level3hierChild" presStyleCnt="0"/>
      <dgm:spPr/>
      <dgm:t>
        <a:bodyPr/>
        <a:lstStyle/>
        <a:p>
          <a:endParaRPr lang="es-ES"/>
        </a:p>
      </dgm:t>
    </dgm:pt>
    <dgm:pt modelId="{070101C7-B9A2-4ED5-8244-D6134F708D35}" type="pres">
      <dgm:prSet presAssocID="{34470274-5663-47E0-96B6-15F93E671DB8}" presName="conn2-1" presStyleLbl="parChTrans1D3" presStyleIdx="0" presStyleCnt="4"/>
      <dgm:spPr/>
      <dgm:t>
        <a:bodyPr/>
        <a:lstStyle/>
        <a:p>
          <a:endParaRPr lang="es-ES"/>
        </a:p>
      </dgm:t>
    </dgm:pt>
    <dgm:pt modelId="{1B532261-9DCA-45F7-B260-8CE9D0746F30}" type="pres">
      <dgm:prSet presAssocID="{34470274-5663-47E0-96B6-15F93E671DB8}" presName="connTx" presStyleLbl="parChTrans1D3" presStyleIdx="0" presStyleCnt="4"/>
      <dgm:spPr/>
      <dgm:t>
        <a:bodyPr/>
        <a:lstStyle/>
        <a:p>
          <a:endParaRPr lang="es-ES"/>
        </a:p>
      </dgm:t>
    </dgm:pt>
    <dgm:pt modelId="{9090AD2A-C9D4-429C-8D1D-7540FE59CAA0}" type="pres">
      <dgm:prSet presAssocID="{E89F0598-6D5D-48A1-9B7C-6A1EB41ED7D1}" presName="root2" presStyleCnt="0"/>
      <dgm:spPr/>
      <dgm:t>
        <a:bodyPr/>
        <a:lstStyle/>
        <a:p>
          <a:endParaRPr lang="es-ES"/>
        </a:p>
      </dgm:t>
    </dgm:pt>
    <dgm:pt modelId="{05E50AB3-5415-47A5-ACEC-F1800F90D752}" type="pres">
      <dgm:prSet presAssocID="{E89F0598-6D5D-48A1-9B7C-6A1EB41ED7D1}" presName="LevelTwoTextNode" presStyleLbl="node3" presStyleIdx="0" presStyleCnt="4">
        <dgm:presLayoutVars>
          <dgm:chPref val="3"/>
        </dgm:presLayoutVars>
      </dgm:prSet>
      <dgm:spPr/>
      <dgm:t>
        <a:bodyPr/>
        <a:lstStyle/>
        <a:p>
          <a:endParaRPr lang="es-ES"/>
        </a:p>
      </dgm:t>
    </dgm:pt>
    <dgm:pt modelId="{07049F24-6B35-4BE5-9EEE-84161CC581AF}" type="pres">
      <dgm:prSet presAssocID="{E89F0598-6D5D-48A1-9B7C-6A1EB41ED7D1}" presName="level3hierChild" presStyleCnt="0"/>
      <dgm:spPr/>
      <dgm:t>
        <a:bodyPr/>
        <a:lstStyle/>
        <a:p>
          <a:endParaRPr lang="es-ES"/>
        </a:p>
      </dgm:t>
    </dgm:pt>
    <dgm:pt modelId="{E490CFCD-A5BF-416D-A1A5-667685C84AC7}" type="pres">
      <dgm:prSet presAssocID="{3D57E0B6-32FB-483C-AE27-FE468C6672D9}" presName="conn2-1" presStyleLbl="parChTrans1D3" presStyleIdx="1" presStyleCnt="4"/>
      <dgm:spPr/>
      <dgm:t>
        <a:bodyPr/>
        <a:lstStyle/>
        <a:p>
          <a:endParaRPr lang="es-ES"/>
        </a:p>
      </dgm:t>
    </dgm:pt>
    <dgm:pt modelId="{B92C6089-6539-46F5-AD4E-74932E999BD3}" type="pres">
      <dgm:prSet presAssocID="{3D57E0B6-32FB-483C-AE27-FE468C6672D9}" presName="connTx" presStyleLbl="parChTrans1D3" presStyleIdx="1" presStyleCnt="4"/>
      <dgm:spPr/>
      <dgm:t>
        <a:bodyPr/>
        <a:lstStyle/>
        <a:p>
          <a:endParaRPr lang="es-ES"/>
        </a:p>
      </dgm:t>
    </dgm:pt>
    <dgm:pt modelId="{37FA2160-1BE2-4C2F-933B-6F6B8CDD0711}" type="pres">
      <dgm:prSet presAssocID="{B3D7BBA7-CA51-47C0-A0E5-ECF0CE6B6164}" presName="root2" presStyleCnt="0"/>
      <dgm:spPr/>
      <dgm:t>
        <a:bodyPr/>
        <a:lstStyle/>
        <a:p>
          <a:endParaRPr lang="es-ES"/>
        </a:p>
      </dgm:t>
    </dgm:pt>
    <dgm:pt modelId="{252987C1-4CC2-457A-9656-ED9253435A71}" type="pres">
      <dgm:prSet presAssocID="{B3D7BBA7-CA51-47C0-A0E5-ECF0CE6B6164}" presName="LevelTwoTextNode" presStyleLbl="node3" presStyleIdx="1" presStyleCnt="4" custLinFactNeighborX="-2653" custLinFactNeighborY="-3979">
        <dgm:presLayoutVars>
          <dgm:chPref val="3"/>
        </dgm:presLayoutVars>
      </dgm:prSet>
      <dgm:spPr/>
      <dgm:t>
        <a:bodyPr/>
        <a:lstStyle/>
        <a:p>
          <a:endParaRPr lang="es-ES"/>
        </a:p>
      </dgm:t>
    </dgm:pt>
    <dgm:pt modelId="{E9AF7F35-C312-41AF-8E4A-721ABE50092C}" type="pres">
      <dgm:prSet presAssocID="{B3D7BBA7-CA51-47C0-A0E5-ECF0CE6B6164}" presName="level3hierChild" presStyleCnt="0"/>
      <dgm:spPr/>
      <dgm:t>
        <a:bodyPr/>
        <a:lstStyle/>
        <a:p>
          <a:endParaRPr lang="es-ES"/>
        </a:p>
      </dgm:t>
    </dgm:pt>
    <dgm:pt modelId="{4947314D-1B22-4005-AECC-F4EC4BBD82B5}" type="pres">
      <dgm:prSet presAssocID="{2021D43B-CFA2-4FBC-AA6D-4DDEF2CEA1EA}" presName="conn2-1" presStyleLbl="parChTrans1D2" presStyleIdx="1" presStyleCnt="3"/>
      <dgm:spPr/>
      <dgm:t>
        <a:bodyPr/>
        <a:lstStyle/>
        <a:p>
          <a:endParaRPr lang="es-ES"/>
        </a:p>
      </dgm:t>
    </dgm:pt>
    <dgm:pt modelId="{A2884A21-7182-462E-94C2-470EDCB6EB51}" type="pres">
      <dgm:prSet presAssocID="{2021D43B-CFA2-4FBC-AA6D-4DDEF2CEA1EA}" presName="connTx" presStyleLbl="parChTrans1D2" presStyleIdx="1" presStyleCnt="3"/>
      <dgm:spPr/>
      <dgm:t>
        <a:bodyPr/>
        <a:lstStyle/>
        <a:p>
          <a:endParaRPr lang="es-ES"/>
        </a:p>
      </dgm:t>
    </dgm:pt>
    <dgm:pt modelId="{32F39270-F12C-470F-9CBE-26354B9515D4}" type="pres">
      <dgm:prSet presAssocID="{F685FAB2-78B7-41D8-A7A4-1453F90207DF}" presName="root2" presStyleCnt="0"/>
      <dgm:spPr/>
      <dgm:t>
        <a:bodyPr/>
        <a:lstStyle/>
        <a:p>
          <a:endParaRPr lang="es-ES"/>
        </a:p>
      </dgm:t>
    </dgm:pt>
    <dgm:pt modelId="{E0BAC6F8-EC25-4DA2-B643-070E153629DC}" type="pres">
      <dgm:prSet presAssocID="{F685FAB2-78B7-41D8-A7A4-1453F90207DF}" presName="LevelTwoTextNode" presStyleLbl="node2" presStyleIdx="1" presStyleCnt="3">
        <dgm:presLayoutVars>
          <dgm:chPref val="3"/>
        </dgm:presLayoutVars>
      </dgm:prSet>
      <dgm:spPr/>
      <dgm:t>
        <a:bodyPr/>
        <a:lstStyle/>
        <a:p>
          <a:endParaRPr lang="es-ES"/>
        </a:p>
      </dgm:t>
    </dgm:pt>
    <dgm:pt modelId="{6C49AEAB-E315-4C31-809C-61821ED316CB}" type="pres">
      <dgm:prSet presAssocID="{F685FAB2-78B7-41D8-A7A4-1453F90207DF}" presName="level3hierChild" presStyleCnt="0"/>
      <dgm:spPr/>
      <dgm:t>
        <a:bodyPr/>
        <a:lstStyle/>
        <a:p>
          <a:endParaRPr lang="es-ES"/>
        </a:p>
      </dgm:t>
    </dgm:pt>
    <dgm:pt modelId="{A0B1D308-8DE8-48A4-ACD7-2D2C5FB31C63}" type="pres">
      <dgm:prSet presAssocID="{97252B5E-7F66-4883-A0B2-9E9CFA4DEDFC}" presName="conn2-1" presStyleLbl="parChTrans1D3" presStyleIdx="2" presStyleCnt="4"/>
      <dgm:spPr/>
      <dgm:t>
        <a:bodyPr/>
        <a:lstStyle/>
        <a:p>
          <a:endParaRPr lang="es-ES"/>
        </a:p>
      </dgm:t>
    </dgm:pt>
    <dgm:pt modelId="{1EC6D6C6-D25F-4161-BACB-3233CEC5CEF4}" type="pres">
      <dgm:prSet presAssocID="{97252B5E-7F66-4883-A0B2-9E9CFA4DEDFC}" presName="connTx" presStyleLbl="parChTrans1D3" presStyleIdx="2" presStyleCnt="4"/>
      <dgm:spPr/>
      <dgm:t>
        <a:bodyPr/>
        <a:lstStyle/>
        <a:p>
          <a:endParaRPr lang="es-ES"/>
        </a:p>
      </dgm:t>
    </dgm:pt>
    <dgm:pt modelId="{D0E515BA-D442-4FD4-B93F-3E8040067694}" type="pres">
      <dgm:prSet presAssocID="{6C71D85F-FC7C-4DA7-A557-7E0F17276A56}" presName="root2" presStyleCnt="0"/>
      <dgm:spPr/>
      <dgm:t>
        <a:bodyPr/>
        <a:lstStyle/>
        <a:p>
          <a:endParaRPr lang="es-ES"/>
        </a:p>
      </dgm:t>
    </dgm:pt>
    <dgm:pt modelId="{7296FB86-EE32-4994-B596-2C46999B1830}" type="pres">
      <dgm:prSet presAssocID="{6C71D85F-FC7C-4DA7-A557-7E0F17276A56}" presName="LevelTwoTextNode" presStyleLbl="node3" presStyleIdx="2" presStyleCnt="4" custScaleY="116960">
        <dgm:presLayoutVars>
          <dgm:chPref val="3"/>
        </dgm:presLayoutVars>
      </dgm:prSet>
      <dgm:spPr/>
      <dgm:t>
        <a:bodyPr/>
        <a:lstStyle/>
        <a:p>
          <a:endParaRPr lang="es-ES"/>
        </a:p>
      </dgm:t>
    </dgm:pt>
    <dgm:pt modelId="{02CFB0FB-CCE6-40AE-9F97-C49FBB22C343}" type="pres">
      <dgm:prSet presAssocID="{6C71D85F-FC7C-4DA7-A557-7E0F17276A56}" presName="level3hierChild" presStyleCnt="0"/>
      <dgm:spPr/>
      <dgm:t>
        <a:bodyPr/>
        <a:lstStyle/>
        <a:p>
          <a:endParaRPr lang="es-ES"/>
        </a:p>
      </dgm:t>
    </dgm:pt>
    <dgm:pt modelId="{72E0BBF2-82C4-4B11-9FD8-23276B253248}" type="pres">
      <dgm:prSet presAssocID="{622B4D0F-AB81-407C-ADD6-569B30F9C983}" presName="conn2-1" presStyleLbl="parChTrans1D2" presStyleIdx="2" presStyleCnt="3"/>
      <dgm:spPr/>
      <dgm:t>
        <a:bodyPr/>
        <a:lstStyle/>
        <a:p>
          <a:endParaRPr lang="es-ES"/>
        </a:p>
      </dgm:t>
    </dgm:pt>
    <dgm:pt modelId="{FEE87560-216A-4289-AAD6-416AB8DB2BBD}" type="pres">
      <dgm:prSet presAssocID="{622B4D0F-AB81-407C-ADD6-569B30F9C983}" presName="connTx" presStyleLbl="parChTrans1D2" presStyleIdx="2" presStyleCnt="3"/>
      <dgm:spPr/>
      <dgm:t>
        <a:bodyPr/>
        <a:lstStyle/>
        <a:p>
          <a:endParaRPr lang="es-ES"/>
        </a:p>
      </dgm:t>
    </dgm:pt>
    <dgm:pt modelId="{D4505653-AFC3-484A-AF6A-CAB738303544}" type="pres">
      <dgm:prSet presAssocID="{24C5E212-DB77-4055-80FE-47C62E625150}" presName="root2" presStyleCnt="0"/>
      <dgm:spPr/>
      <dgm:t>
        <a:bodyPr/>
        <a:lstStyle/>
        <a:p>
          <a:endParaRPr lang="es-ES"/>
        </a:p>
      </dgm:t>
    </dgm:pt>
    <dgm:pt modelId="{AF041ECE-D939-4195-BFB0-4FD383B5CA4C}" type="pres">
      <dgm:prSet presAssocID="{24C5E212-DB77-4055-80FE-47C62E625150}" presName="LevelTwoTextNode" presStyleLbl="node2" presStyleIdx="2" presStyleCnt="3">
        <dgm:presLayoutVars>
          <dgm:chPref val="3"/>
        </dgm:presLayoutVars>
      </dgm:prSet>
      <dgm:spPr/>
      <dgm:t>
        <a:bodyPr/>
        <a:lstStyle/>
        <a:p>
          <a:endParaRPr lang="es-ES"/>
        </a:p>
      </dgm:t>
    </dgm:pt>
    <dgm:pt modelId="{DD868CDE-E513-40F4-B79D-A0959386283E}" type="pres">
      <dgm:prSet presAssocID="{24C5E212-DB77-4055-80FE-47C62E625150}" presName="level3hierChild" presStyleCnt="0"/>
      <dgm:spPr/>
      <dgm:t>
        <a:bodyPr/>
        <a:lstStyle/>
        <a:p>
          <a:endParaRPr lang="es-ES"/>
        </a:p>
      </dgm:t>
    </dgm:pt>
    <dgm:pt modelId="{4F1FFAA8-9B26-4C81-B18A-D8A3B267CD84}" type="pres">
      <dgm:prSet presAssocID="{CF5B7EA0-10A3-42FD-8CA1-169D67BDFC15}" presName="conn2-1" presStyleLbl="parChTrans1D3" presStyleIdx="3" presStyleCnt="4"/>
      <dgm:spPr/>
      <dgm:t>
        <a:bodyPr/>
        <a:lstStyle/>
        <a:p>
          <a:endParaRPr lang="es-ES"/>
        </a:p>
      </dgm:t>
    </dgm:pt>
    <dgm:pt modelId="{E6578361-C09D-4B74-91A4-CAB64309CC2D}" type="pres">
      <dgm:prSet presAssocID="{CF5B7EA0-10A3-42FD-8CA1-169D67BDFC15}" presName="connTx" presStyleLbl="parChTrans1D3" presStyleIdx="3" presStyleCnt="4"/>
      <dgm:spPr/>
      <dgm:t>
        <a:bodyPr/>
        <a:lstStyle/>
        <a:p>
          <a:endParaRPr lang="es-ES"/>
        </a:p>
      </dgm:t>
    </dgm:pt>
    <dgm:pt modelId="{4B623050-3319-423B-846D-EAFA2A5FA459}" type="pres">
      <dgm:prSet presAssocID="{2BC08ED9-113A-4198-843F-B3511783A9EB}" presName="root2" presStyleCnt="0"/>
      <dgm:spPr/>
      <dgm:t>
        <a:bodyPr/>
        <a:lstStyle/>
        <a:p>
          <a:endParaRPr lang="es-ES"/>
        </a:p>
      </dgm:t>
    </dgm:pt>
    <dgm:pt modelId="{9B638129-30D2-4D9B-B48F-4B09CFA63DFD}" type="pres">
      <dgm:prSet presAssocID="{2BC08ED9-113A-4198-843F-B3511783A9EB}" presName="LevelTwoTextNode" presStyleLbl="node3" presStyleIdx="3" presStyleCnt="4" custScaleY="154378" custLinFactNeighborX="-1988" custLinFactNeighborY="109">
        <dgm:presLayoutVars>
          <dgm:chPref val="3"/>
        </dgm:presLayoutVars>
      </dgm:prSet>
      <dgm:spPr/>
      <dgm:t>
        <a:bodyPr/>
        <a:lstStyle/>
        <a:p>
          <a:endParaRPr lang="es-ES"/>
        </a:p>
      </dgm:t>
    </dgm:pt>
    <dgm:pt modelId="{A482660B-369E-4D3C-AEB3-FC943D39809B}" type="pres">
      <dgm:prSet presAssocID="{2BC08ED9-113A-4198-843F-B3511783A9EB}" presName="level3hierChild" presStyleCnt="0"/>
      <dgm:spPr/>
      <dgm:t>
        <a:bodyPr/>
        <a:lstStyle/>
        <a:p>
          <a:endParaRPr lang="es-ES"/>
        </a:p>
      </dgm:t>
    </dgm:pt>
  </dgm:ptLst>
  <dgm:cxnLst>
    <dgm:cxn modelId="{7DF46DB7-D64D-4E23-BB1C-13C9F0DAB2F4}" srcId="{24C5E212-DB77-4055-80FE-47C62E625150}" destId="{2BC08ED9-113A-4198-843F-B3511783A9EB}" srcOrd="0" destOrd="0" parTransId="{CF5B7EA0-10A3-42FD-8CA1-169D67BDFC15}" sibTransId="{01141EE6-FCA5-4E1D-AA45-7F802E16FF94}"/>
    <dgm:cxn modelId="{8BC86EAC-40DF-48BB-B09F-C45F05C049A6}" srcId="{C4904AEE-90E1-447D-9B46-3FC33599963D}" destId="{B3D7BBA7-CA51-47C0-A0E5-ECF0CE6B6164}" srcOrd="1" destOrd="0" parTransId="{3D57E0B6-32FB-483C-AE27-FE468C6672D9}" sibTransId="{EEAA6EDD-C79F-4D67-8321-4F1E63E87671}"/>
    <dgm:cxn modelId="{C16B4A08-FA1F-4BE9-9D1D-C5A484ACFB1B}" type="presOf" srcId="{5E10A507-1032-4103-9A3F-2616454A12DE}" destId="{451583F7-DAEE-4D96-AA66-924F7488F761}" srcOrd="0" destOrd="0" presId="urn:microsoft.com/office/officeart/2005/8/layout/hierarchy2"/>
    <dgm:cxn modelId="{3CBC60D9-29A2-4345-B946-4D653A436740}" srcId="{C4904AEE-90E1-447D-9B46-3FC33599963D}" destId="{E89F0598-6D5D-48A1-9B7C-6A1EB41ED7D1}" srcOrd="0" destOrd="0" parTransId="{34470274-5663-47E0-96B6-15F93E671DB8}" sibTransId="{803923CF-901A-4613-8544-DFF0D8CB21A1}"/>
    <dgm:cxn modelId="{92AE087D-B181-4A15-A1E5-CD6ABB2E4503}" type="presOf" srcId="{5E10A507-1032-4103-9A3F-2616454A12DE}" destId="{CBE840D1-7108-435F-B793-499ED5E14C92}" srcOrd="1" destOrd="0" presId="urn:microsoft.com/office/officeart/2005/8/layout/hierarchy2"/>
    <dgm:cxn modelId="{BEADAA37-D03F-4211-A122-C1D7CF467756}" srcId="{728D1EA8-FC5F-4E00-8F30-430B8B63DB4F}" destId="{24C5E212-DB77-4055-80FE-47C62E625150}" srcOrd="2" destOrd="0" parTransId="{622B4D0F-AB81-407C-ADD6-569B30F9C983}" sibTransId="{F2EDD2E4-AE6F-41D5-AEA8-B848BCF3E48B}"/>
    <dgm:cxn modelId="{4F023647-D93F-48AD-B690-506F594925BE}" type="presOf" srcId="{728D1EA8-FC5F-4E00-8F30-430B8B63DB4F}" destId="{DE4D13D8-571F-4D8C-AC7B-5879945293F3}" srcOrd="0" destOrd="0" presId="urn:microsoft.com/office/officeart/2005/8/layout/hierarchy2"/>
    <dgm:cxn modelId="{FA9FD0F3-DE8E-4212-9191-6E67D162A55D}" type="presOf" srcId="{2021D43B-CFA2-4FBC-AA6D-4DDEF2CEA1EA}" destId="{4947314D-1B22-4005-AECC-F4EC4BBD82B5}" srcOrd="0" destOrd="0" presId="urn:microsoft.com/office/officeart/2005/8/layout/hierarchy2"/>
    <dgm:cxn modelId="{51E5D145-6833-4AA2-9B18-65203393E705}" type="presOf" srcId="{2021D43B-CFA2-4FBC-AA6D-4DDEF2CEA1EA}" destId="{A2884A21-7182-462E-94C2-470EDCB6EB51}" srcOrd="1" destOrd="0" presId="urn:microsoft.com/office/officeart/2005/8/layout/hierarchy2"/>
    <dgm:cxn modelId="{994DF7FE-BA39-4078-9283-F58AF0399345}" type="presOf" srcId="{622B4D0F-AB81-407C-ADD6-569B30F9C983}" destId="{72E0BBF2-82C4-4B11-9FD8-23276B253248}" srcOrd="0" destOrd="0" presId="urn:microsoft.com/office/officeart/2005/8/layout/hierarchy2"/>
    <dgm:cxn modelId="{EA98D849-FEA2-4D10-A01B-28937DFC7115}" type="presOf" srcId="{622B4D0F-AB81-407C-ADD6-569B30F9C983}" destId="{FEE87560-216A-4289-AAD6-416AB8DB2BBD}" srcOrd="1" destOrd="0" presId="urn:microsoft.com/office/officeart/2005/8/layout/hierarchy2"/>
    <dgm:cxn modelId="{82AB493C-8104-4A44-BB98-DF08E5E162DC}" type="presOf" srcId="{97252B5E-7F66-4883-A0B2-9E9CFA4DEDFC}" destId="{A0B1D308-8DE8-48A4-ACD7-2D2C5FB31C63}" srcOrd="0" destOrd="0" presId="urn:microsoft.com/office/officeart/2005/8/layout/hierarchy2"/>
    <dgm:cxn modelId="{7A9183F0-7A92-4F88-B035-5CF4BD4020AC}" srcId="{E8BC3578-EC67-4C18-B80E-9132E31B9CFA}" destId="{728D1EA8-FC5F-4E00-8F30-430B8B63DB4F}" srcOrd="0" destOrd="0" parTransId="{8B2A3DA8-73A2-400C-9A3D-4C8AA5B98433}" sibTransId="{E8CE8EB2-AF34-48D3-BD8E-1CEAEC62BB41}"/>
    <dgm:cxn modelId="{721C5C6B-20EF-4F66-B88D-6E4B7E287B5B}" srcId="{F685FAB2-78B7-41D8-A7A4-1453F90207DF}" destId="{6C71D85F-FC7C-4DA7-A557-7E0F17276A56}" srcOrd="0" destOrd="0" parTransId="{97252B5E-7F66-4883-A0B2-9E9CFA4DEDFC}" sibTransId="{DE9291FC-E6AF-4884-BF7A-120624744255}"/>
    <dgm:cxn modelId="{A1F67155-5C40-45B7-922F-C26ECA7B3082}" type="presOf" srcId="{B3D7BBA7-CA51-47C0-A0E5-ECF0CE6B6164}" destId="{252987C1-4CC2-457A-9656-ED9253435A71}" srcOrd="0" destOrd="0" presId="urn:microsoft.com/office/officeart/2005/8/layout/hierarchy2"/>
    <dgm:cxn modelId="{839D9721-8E39-426C-B40F-96AF518812D1}" type="presOf" srcId="{24C5E212-DB77-4055-80FE-47C62E625150}" destId="{AF041ECE-D939-4195-BFB0-4FD383B5CA4C}" srcOrd="0" destOrd="0" presId="urn:microsoft.com/office/officeart/2005/8/layout/hierarchy2"/>
    <dgm:cxn modelId="{088898E9-6787-4317-BF8A-21675FDE99E9}" type="presOf" srcId="{F685FAB2-78B7-41D8-A7A4-1453F90207DF}" destId="{E0BAC6F8-EC25-4DA2-B643-070E153629DC}" srcOrd="0" destOrd="0" presId="urn:microsoft.com/office/officeart/2005/8/layout/hierarchy2"/>
    <dgm:cxn modelId="{0C85F5C9-6EC3-49B7-B988-E9127EFFD6DC}" srcId="{728D1EA8-FC5F-4E00-8F30-430B8B63DB4F}" destId="{F685FAB2-78B7-41D8-A7A4-1453F90207DF}" srcOrd="1" destOrd="0" parTransId="{2021D43B-CFA2-4FBC-AA6D-4DDEF2CEA1EA}" sibTransId="{CDACEB3D-4E65-4744-A876-95CDFC790329}"/>
    <dgm:cxn modelId="{DA274051-B423-4ACD-A215-17B330997A5A}" type="presOf" srcId="{97252B5E-7F66-4883-A0B2-9E9CFA4DEDFC}" destId="{1EC6D6C6-D25F-4161-BACB-3233CEC5CEF4}" srcOrd="1" destOrd="0" presId="urn:microsoft.com/office/officeart/2005/8/layout/hierarchy2"/>
    <dgm:cxn modelId="{86264D47-4220-44B1-AB82-AF1F8EB704C5}" type="presOf" srcId="{6C71D85F-FC7C-4DA7-A557-7E0F17276A56}" destId="{7296FB86-EE32-4994-B596-2C46999B1830}" srcOrd="0" destOrd="0" presId="urn:microsoft.com/office/officeart/2005/8/layout/hierarchy2"/>
    <dgm:cxn modelId="{559F6FA9-CEA6-4524-9D40-CF68B7D95334}" type="presOf" srcId="{CF5B7EA0-10A3-42FD-8CA1-169D67BDFC15}" destId="{E6578361-C09D-4B74-91A4-CAB64309CC2D}" srcOrd="1" destOrd="0" presId="urn:microsoft.com/office/officeart/2005/8/layout/hierarchy2"/>
    <dgm:cxn modelId="{2151195A-B6A5-4805-BD7E-3703D4697F3A}" type="presOf" srcId="{34470274-5663-47E0-96B6-15F93E671DB8}" destId="{1B532261-9DCA-45F7-B260-8CE9D0746F30}" srcOrd="1" destOrd="0" presId="urn:microsoft.com/office/officeart/2005/8/layout/hierarchy2"/>
    <dgm:cxn modelId="{3B3400AA-B798-4664-825C-0C5F70C4F940}" type="presOf" srcId="{3D57E0B6-32FB-483C-AE27-FE468C6672D9}" destId="{B92C6089-6539-46F5-AD4E-74932E999BD3}" srcOrd="1" destOrd="0" presId="urn:microsoft.com/office/officeart/2005/8/layout/hierarchy2"/>
    <dgm:cxn modelId="{EF9C48F2-BC06-4356-9BED-7A06DE0DE67D}" type="presOf" srcId="{C4904AEE-90E1-447D-9B46-3FC33599963D}" destId="{D35C3C98-E445-4E84-93C1-1CCDAB5B5D30}" srcOrd="0" destOrd="0" presId="urn:microsoft.com/office/officeart/2005/8/layout/hierarchy2"/>
    <dgm:cxn modelId="{58BFFBCC-16E8-492F-A810-E440D5BF8836}" type="presOf" srcId="{2BC08ED9-113A-4198-843F-B3511783A9EB}" destId="{9B638129-30D2-4D9B-B48F-4B09CFA63DFD}" srcOrd="0" destOrd="0" presId="urn:microsoft.com/office/officeart/2005/8/layout/hierarchy2"/>
    <dgm:cxn modelId="{553F1DE7-BCA9-4271-8AC8-BC0FD6914AF1}" type="presOf" srcId="{3D57E0B6-32FB-483C-AE27-FE468C6672D9}" destId="{E490CFCD-A5BF-416D-A1A5-667685C84AC7}" srcOrd="0" destOrd="0" presId="urn:microsoft.com/office/officeart/2005/8/layout/hierarchy2"/>
    <dgm:cxn modelId="{03FD8B2B-46FE-435C-9237-23BF828CBF86}" type="presOf" srcId="{34470274-5663-47E0-96B6-15F93E671DB8}" destId="{070101C7-B9A2-4ED5-8244-D6134F708D35}" srcOrd="0" destOrd="0" presId="urn:microsoft.com/office/officeart/2005/8/layout/hierarchy2"/>
    <dgm:cxn modelId="{9DC7FB59-4A99-48D5-80CC-30044D9244B3}" srcId="{728D1EA8-FC5F-4E00-8F30-430B8B63DB4F}" destId="{C4904AEE-90E1-447D-9B46-3FC33599963D}" srcOrd="0" destOrd="0" parTransId="{5E10A507-1032-4103-9A3F-2616454A12DE}" sibTransId="{C102D26E-C35D-4719-9FF8-11AD775F2D71}"/>
    <dgm:cxn modelId="{82987A1F-B1E8-4762-BB43-3780A2224517}" type="presOf" srcId="{E8BC3578-EC67-4C18-B80E-9132E31B9CFA}" destId="{A3FE879C-D1A5-40C4-8B33-C809EA29BF32}" srcOrd="0" destOrd="0" presId="urn:microsoft.com/office/officeart/2005/8/layout/hierarchy2"/>
    <dgm:cxn modelId="{892F8F66-6653-487C-8DEB-292E015D5FB7}" type="presOf" srcId="{E89F0598-6D5D-48A1-9B7C-6A1EB41ED7D1}" destId="{05E50AB3-5415-47A5-ACEC-F1800F90D752}" srcOrd="0" destOrd="0" presId="urn:microsoft.com/office/officeart/2005/8/layout/hierarchy2"/>
    <dgm:cxn modelId="{F7E89CCE-5963-4B4D-9CE5-92656842E37E}" type="presOf" srcId="{CF5B7EA0-10A3-42FD-8CA1-169D67BDFC15}" destId="{4F1FFAA8-9B26-4C81-B18A-D8A3B267CD84}" srcOrd="0" destOrd="0" presId="urn:microsoft.com/office/officeart/2005/8/layout/hierarchy2"/>
    <dgm:cxn modelId="{D3439027-A5EB-4014-A412-6F30E5A87E7E}" type="presParOf" srcId="{A3FE879C-D1A5-40C4-8B33-C809EA29BF32}" destId="{FA028456-82F6-4D5C-B08F-0A32AA047811}" srcOrd="0" destOrd="0" presId="urn:microsoft.com/office/officeart/2005/8/layout/hierarchy2"/>
    <dgm:cxn modelId="{FF55A471-F277-4D39-ADFD-F0AF1244444E}" type="presParOf" srcId="{FA028456-82F6-4D5C-B08F-0A32AA047811}" destId="{DE4D13D8-571F-4D8C-AC7B-5879945293F3}" srcOrd="0" destOrd="0" presId="urn:microsoft.com/office/officeart/2005/8/layout/hierarchy2"/>
    <dgm:cxn modelId="{CA8C6C10-582E-4C8B-A181-B6B91A6BC025}" type="presParOf" srcId="{FA028456-82F6-4D5C-B08F-0A32AA047811}" destId="{A64DC718-E11E-4B79-8D86-A10E92B8CAC2}" srcOrd="1" destOrd="0" presId="urn:microsoft.com/office/officeart/2005/8/layout/hierarchy2"/>
    <dgm:cxn modelId="{F9029F18-6510-4C3C-84E5-DE8D68F458C4}" type="presParOf" srcId="{A64DC718-E11E-4B79-8D86-A10E92B8CAC2}" destId="{451583F7-DAEE-4D96-AA66-924F7488F761}" srcOrd="0" destOrd="0" presId="urn:microsoft.com/office/officeart/2005/8/layout/hierarchy2"/>
    <dgm:cxn modelId="{81504B6C-2936-4C0F-A892-AEDD996506B2}" type="presParOf" srcId="{451583F7-DAEE-4D96-AA66-924F7488F761}" destId="{CBE840D1-7108-435F-B793-499ED5E14C92}" srcOrd="0" destOrd="0" presId="urn:microsoft.com/office/officeart/2005/8/layout/hierarchy2"/>
    <dgm:cxn modelId="{C953C38B-8C56-49E9-BCF2-C8EBB21E8C35}" type="presParOf" srcId="{A64DC718-E11E-4B79-8D86-A10E92B8CAC2}" destId="{D6A4BB75-2D11-4EE6-97B9-441FABD54687}" srcOrd="1" destOrd="0" presId="urn:microsoft.com/office/officeart/2005/8/layout/hierarchy2"/>
    <dgm:cxn modelId="{E7EEE868-F29B-4613-AC5C-ABA3BF062947}" type="presParOf" srcId="{D6A4BB75-2D11-4EE6-97B9-441FABD54687}" destId="{D35C3C98-E445-4E84-93C1-1CCDAB5B5D30}" srcOrd="0" destOrd="0" presId="urn:microsoft.com/office/officeart/2005/8/layout/hierarchy2"/>
    <dgm:cxn modelId="{D1726A7E-C3C4-40BC-B1DE-759C645684D7}" type="presParOf" srcId="{D6A4BB75-2D11-4EE6-97B9-441FABD54687}" destId="{C3DAA606-FB16-4A9F-AB72-EB4FA651DA78}" srcOrd="1" destOrd="0" presId="urn:microsoft.com/office/officeart/2005/8/layout/hierarchy2"/>
    <dgm:cxn modelId="{8046C86D-681F-4F62-B368-899CFCEE29BD}" type="presParOf" srcId="{C3DAA606-FB16-4A9F-AB72-EB4FA651DA78}" destId="{070101C7-B9A2-4ED5-8244-D6134F708D35}" srcOrd="0" destOrd="0" presId="urn:microsoft.com/office/officeart/2005/8/layout/hierarchy2"/>
    <dgm:cxn modelId="{06B8DEB4-1AF0-4813-BF4D-59211A3329F5}" type="presParOf" srcId="{070101C7-B9A2-4ED5-8244-D6134F708D35}" destId="{1B532261-9DCA-45F7-B260-8CE9D0746F30}" srcOrd="0" destOrd="0" presId="urn:microsoft.com/office/officeart/2005/8/layout/hierarchy2"/>
    <dgm:cxn modelId="{2D1AB74B-E3FC-480A-873C-F52E515F43E6}" type="presParOf" srcId="{C3DAA606-FB16-4A9F-AB72-EB4FA651DA78}" destId="{9090AD2A-C9D4-429C-8D1D-7540FE59CAA0}" srcOrd="1" destOrd="0" presId="urn:microsoft.com/office/officeart/2005/8/layout/hierarchy2"/>
    <dgm:cxn modelId="{F6DC3E4F-E075-4367-83FA-FE489224AF2F}" type="presParOf" srcId="{9090AD2A-C9D4-429C-8D1D-7540FE59CAA0}" destId="{05E50AB3-5415-47A5-ACEC-F1800F90D752}" srcOrd="0" destOrd="0" presId="urn:microsoft.com/office/officeart/2005/8/layout/hierarchy2"/>
    <dgm:cxn modelId="{25F2CBBD-4172-478A-969D-30074280DEAC}" type="presParOf" srcId="{9090AD2A-C9D4-429C-8D1D-7540FE59CAA0}" destId="{07049F24-6B35-4BE5-9EEE-84161CC581AF}" srcOrd="1" destOrd="0" presId="urn:microsoft.com/office/officeart/2005/8/layout/hierarchy2"/>
    <dgm:cxn modelId="{7F90277C-D9A3-409F-9581-5390EA8E59DC}" type="presParOf" srcId="{C3DAA606-FB16-4A9F-AB72-EB4FA651DA78}" destId="{E490CFCD-A5BF-416D-A1A5-667685C84AC7}" srcOrd="2" destOrd="0" presId="urn:microsoft.com/office/officeart/2005/8/layout/hierarchy2"/>
    <dgm:cxn modelId="{1771BE2C-C276-4F97-A547-A46D97B25DDF}" type="presParOf" srcId="{E490CFCD-A5BF-416D-A1A5-667685C84AC7}" destId="{B92C6089-6539-46F5-AD4E-74932E999BD3}" srcOrd="0" destOrd="0" presId="urn:microsoft.com/office/officeart/2005/8/layout/hierarchy2"/>
    <dgm:cxn modelId="{46861E3D-3C27-4C39-A147-1A3DB6A41961}" type="presParOf" srcId="{C3DAA606-FB16-4A9F-AB72-EB4FA651DA78}" destId="{37FA2160-1BE2-4C2F-933B-6F6B8CDD0711}" srcOrd="3" destOrd="0" presId="urn:microsoft.com/office/officeart/2005/8/layout/hierarchy2"/>
    <dgm:cxn modelId="{D9446DC3-6A4D-4075-88D4-A9634C510E87}" type="presParOf" srcId="{37FA2160-1BE2-4C2F-933B-6F6B8CDD0711}" destId="{252987C1-4CC2-457A-9656-ED9253435A71}" srcOrd="0" destOrd="0" presId="urn:microsoft.com/office/officeart/2005/8/layout/hierarchy2"/>
    <dgm:cxn modelId="{86F57706-9486-46E3-9287-1C1B7BA6227B}" type="presParOf" srcId="{37FA2160-1BE2-4C2F-933B-6F6B8CDD0711}" destId="{E9AF7F35-C312-41AF-8E4A-721ABE50092C}" srcOrd="1" destOrd="0" presId="urn:microsoft.com/office/officeart/2005/8/layout/hierarchy2"/>
    <dgm:cxn modelId="{2C786585-A30E-4C23-974F-9F9C540F0F6F}" type="presParOf" srcId="{A64DC718-E11E-4B79-8D86-A10E92B8CAC2}" destId="{4947314D-1B22-4005-AECC-F4EC4BBD82B5}" srcOrd="2" destOrd="0" presId="urn:microsoft.com/office/officeart/2005/8/layout/hierarchy2"/>
    <dgm:cxn modelId="{EB2075D7-0D09-435E-81A9-6A9551F405E0}" type="presParOf" srcId="{4947314D-1B22-4005-AECC-F4EC4BBD82B5}" destId="{A2884A21-7182-462E-94C2-470EDCB6EB51}" srcOrd="0" destOrd="0" presId="urn:microsoft.com/office/officeart/2005/8/layout/hierarchy2"/>
    <dgm:cxn modelId="{690F87D0-BD35-414D-89A6-2D3CB2746BFF}" type="presParOf" srcId="{A64DC718-E11E-4B79-8D86-A10E92B8CAC2}" destId="{32F39270-F12C-470F-9CBE-26354B9515D4}" srcOrd="3" destOrd="0" presId="urn:microsoft.com/office/officeart/2005/8/layout/hierarchy2"/>
    <dgm:cxn modelId="{3E4664E2-6895-4F86-8122-CC97A82D6DDC}" type="presParOf" srcId="{32F39270-F12C-470F-9CBE-26354B9515D4}" destId="{E0BAC6F8-EC25-4DA2-B643-070E153629DC}" srcOrd="0" destOrd="0" presId="urn:microsoft.com/office/officeart/2005/8/layout/hierarchy2"/>
    <dgm:cxn modelId="{3D30AC8E-CCA7-400D-9C79-542ED69B7667}" type="presParOf" srcId="{32F39270-F12C-470F-9CBE-26354B9515D4}" destId="{6C49AEAB-E315-4C31-809C-61821ED316CB}" srcOrd="1" destOrd="0" presId="urn:microsoft.com/office/officeart/2005/8/layout/hierarchy2"/>
    <dgm:cxn modelId="{18FC22ED-4698-470F-80E0-E4C6F7997C02}" type="presParOf" srcId="{6C49AEAB-E315-4C31-809C-61821ED316CB}" destId="{A0B1D308-8DE8-48A4-ACD7-2D2C5FB31C63}" srcOrd="0" destOrd="0" presId="urn:microsoft.com/office/officeart/2005/8/layout/hierarchy2"/>
    <dgm:cxn modelId="{96E52B36-41D1-4CF1-9413-3F80B0CCD9C9}" type="presParOf" srcId="{A0B1D308-8DE8-48A4-ACD7-2D2C5FB31C63}" destId="{1EC6D6C6-D25F-4161-BACB-3233CEC5CEF4}" srcOrd="0" destOrd="0" presId="urn:microsoft.com/office/officeart/2005/8/layout/hierarchy2"/>
    <dgm:cxn modelId="{2714068B-3016-4A43-A910-0FFB7F73F6EE}" type="presParOf" srcId="{6C49AEAB-E315-4C31-809C-61821ED316CB}" destId="{D0E515BA-D442-4FD4-B93F-3E8040067694}" srcOrd="1" destOrd="0" presId="urn:microsoft.com/office/officeart/2005/8/layout/hierarchy2"/>
    <dgm:cxn modelId="{3C801AD2-7E03-41E4-BAF9-28EDD65B71BF}" type="presParOf" srcId="{D0E515BA-D442-4FD4-B93F-3E8040067694}" destId="{7296FB86-EE32-4994-B596-2C46999B1830}" srcOrd="0" destOrd="0" presId="urn:microsoft.com/office/officeart/2005/8/layout/hierarchy2"/>
    <dgm:cxn modelId="{E4316123-B13F-4D01-80FB-3F65BB9BF387}" type="presParOf" srcId="{D0E515BA-D442-4FD4-B93F-3E8040067694}" destId="{02CFB0FB-CCE6-40AE-9F97-C49FBB22C343}" srcOrd="1" destOrd="0" presId="urn:microsoft.com/office/officeart/2005/8/layout/hierarchy2"/>
    <dgm:cxn modelId="{3F094411-9D02-4F42-9EDA-0F9326090698}" type="presParOf" srcId="{A64DC718-E11E-4B79-8D86-A10E92B8CAC2}" destId="{72E0BBF2-82C4-4B11-9FD8-23276B253248}" srcOrd="4" destOrd="0" presId="urn:microsoft.com/office/officeart/2005/8/layout/hierarchy2"/>
    <dgm:cxn modelId="{20944986-C95E-4300-AF88-DB7510FDAF8E}" type="presParOf" srcId="{72E0BBF2-82C4-4B11-9FD8-23276B253248}" destId="{FEE87560-216A-4289-AAD6-416AB8DB2BBD}" srcOrd="0" destOrd="0" presId="urn:microsoft.com/office/officeart/2005/8/layout/hierarchy2"/>
    <dgm:cxn modelId="{3738F82C-A4C5-4C51-9330-062A9320FFC4}" type="presParOf" srcId="{A64DC718-E11E-4B79-8D86-A10E92B8CAC2}" destId="{D4505653-AFC3-484A-AF6A-CAB738303544}" srcOrd="5" destOrd="0" presId="urn:microsoft.com/office/officeart/2005/8/layout/hierarchy2"/>
    <dgm:cxn modelId="{E43E5653-B6AE-4B0D-A869-96E569415157}" type="presParOf" srcId="{D4505653-AFC3-484A-AF6A-CAB738303544}" destId="{AF041ECE-D939-4195-BFB0-4FD383B5CA4C}" srcOrd="0" destOrd="0" presId="urn:microsoft.com/office/officeart/2005/8/layout/hierarchy2"/>
    <dgm:cxn modelId="{95624D8B-9541-4222-A0E3-A12BC3E73545}" type="presParOf" srcId="{D4505653-AFC3-484A-AF6A-CAB738303544}" destId="{DD868CDE-E513-40F4-B79D-A0959386283E}" srcOrd="1" destOrd="0" presId="urn:microsoft.com/office/officeart/2005/8/layout/hierarchy2"/>
    <dgm:cxn modelId="{ED36F665-9143-4D80-A943-23559168C146}" type="presParOf" srcId="{DD868CDE-E513-40F4-B79D-A0959386283E}" destId="{4F1FFAA8-9B26-4C81-B18A-D8A3B267CD84}" srcOrd="0" destOrd="0" presId="urn:microsoft.com/office/officeart/2005/8/layout/hierarchy2"/>
    <dgm:cxn modelId="{9755D74F-289A-4F91-BF33-6C13F6F62E85}" type="presParOf" srcId="{4F1FFAA8-9B26-4C81-B18A-D8A3B267CD84}" destId="{E6578361-C09D-4B74-91A4-CAB64309CC2D}" srcOrd="0" destOrd="0" presId="urn:microsoft.com/office/officeart/2005/8/layout/hierarchy2"/>
    <dgm:cxn modelId="{2E8C58E5-3667-4EF2-B4A4-E5EB8FB06414}" type="presParOf" srcId="{DD868CDE-E513-40F4-B79D-A0959386283E}" destId="{4B623050-3319-423B-846D-EAFA2A5FA459}" srcOrd="1" destOrd="0" presId="urn:microsoft.com/office/officeart/2005/8/layout/hierarchy2"/>
    <dgm:cxn modelId="{869B5488-6415-4B88-B866-3ED6D0663432}" type="presParOf" srcId="{4B623050-3319-423B-846D-EAFA2A5FA459}" destId="{9B638129-30D2-4D9B-B48F-4B09CFA63DFD}" srcOrd="0" destOrd="0" presId="urn:microsoft.com/office/officeart/2005/8/layout/hierarchy2"/>
    <dgm:cxn modelId="{262B9BA3-061C-45F5-A9E5-509558924BF6}" type="presParOf" srcId="{4B623050-3319-423B-846D-EAFA2A5FA459}" destId="{A482660B-369E-4D3C-AEB3-FC943D39809B}"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s-MX" dirty="0" smtClean="0"/>
              <a:t>Sineace</a:t>
            </a:r>
            <a:endParaRPr lang="es-MX" dirty="0"/>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53B252-8BF4-4439-BE9D-A1FEE51E7BEB}" type="datetimeFigureOut">
              <a:rPr lang="es-MX" smtClean="0"/>
              <a:t>18/12/2017</a:t>
            </a:fld>
            <a:endParaRPr lang="es-MX"/>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3B65C8-49BA-4873-A2F8-03EBB62FB897}" type="slidenum">
              <a:rPr lang="es-MX" smtClean="0"/>
              <a:t>‹Nº›</a:t>
            </a:fld>
            <a:endParaRPr lang="es-MX"/>
          </a:p>
        </p:txBody>
      </p:sp>
    </p:spTree>
    <p:extLst>
      <p:ext uri="{BB962C8B-B14F-4D97-AF65-F5344CB8AC3E}">
        <p14:creationId xmlns:p14="http://schemas.microsoft.com/office/powerpoint/2010/main" val="1825839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s-MX" dirty="0" smtClean="0"/>
              <a:t>Sineace</a:t>
            </a:r>
            <a:endParaRPr lang="es-MX"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2644E2-549B-4282-A98B-24B49389BC34}" type="datetimeFigureOut">
              <a:rPr lang="es-MX" smtClean="0"/>
              <a:t>18/12/2017</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12A633-CDFF-42D0-85D1-684077694D1A}" type="slidenum">
              <a:rPr lang="es-MX" smtClean="0"/>
              <a:t>‹Nº›</a:t>
            </a:fld>
            <a:endParaRPr lang="es-MX"/>
          </a:p>
        </p:txBody>
      </p:sp>
      <p:sp>
        <p:nvSpPr>
          <p:cNvPr id="8" name="Arco 7"/>
          <p:cNvSpPr/>
          <p:nvPr/>
        </p:nvSpPr>
        <p:spPr>
          <a:xfrm rot="10800000">
            <a:off x="-4195696" y="-998910"/>
            <a:ext cx="15208861" cy="9434742"/>
          </a:xfrm>
          <a:prstGeom prst="arc">
            <a:avLst>
              <a:gd name="adj1" fmla="val 13841999"/>
              <a:gd name="adj2" fmla="val 18548586"/>
            </a:avLst>
          </a:prstGeom>
          <a:noFill/>
          <a:ln>
            <a:solidFill>
              <a:srgbClr val="0087CA"/>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9" name="Arco 8"/>
          <p:cNvSpPr/>
          <p:nvPr/>
        </p:nvSpPr>
        <p:spPr>
          <a:xfrm rot="9942554">
            <a:off x="-5271118" y="-1628617"/>
            <a:ext cx="15208861" cy="10215897"/>
          </a:xfrm>
          <a:prstGeom prst="arc">
            <a:avLst>
              <a:gd name="adj1" fmla="val 13903684"/>
              <a:gd name="adj2" fmla="val 18501210"/>
            </a:avLst>
          </a:prstGeom>
          <a:noFill/>
          <a:ln>
            <a:solidFill>
              <a:srgbClr val="0087CA"/>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3866526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0" name="Rectángulo 8"/>
          <p:cNvSpPr/>
          <p:nvPr userDrawn="1"/>
        </p:nvSpPr>
        <p:spPr>
          <a:xfrm>
            <a:off x="-23063" y="1491932"/>
            <a:ext cx="9196982" cy="3633106"/>
          </a:xfrm>
          <a:custGeom>
            <a:avLst/>
            <a:gdLst>
              <a:gd name="connsiteX0" fmla="*/ 0 w 9144000"/>
              <a:gd name="connsiteY0" fmla="*/ 0 h 2204357"/>
              <a:gd name="connsiteX1" fmla="*/ 9144000 w 9144000"/>
              <a:gd name="connsiteY1" fmla="*/ 0 h 2204357"/>
              <a:gd name="connsiteX2" fmla="*/ 9144000 w 9144000"/>
              <a:gd name="connsiteY2" fmla="*/ 2204357 h 2204357"/>
              <a:gd name="connsiteX3" fmla="*/ 0 w 9144000"/>
              <a:gd name="connsiteY3" fmla="*/ 2204357 h 2204357"/>
              <a:gd name="connsiteX4" fmla="*/ 0 w 9144000"/>
              <a:gd name="connsiteY4" fmla="*/ 0 h 2204357"/>
              <a:gd name="connsiteX0" fmla="*/ 0 w 9144000"/>
              <a:gd name="connsiteY0" fmla="*/ 1428750 h 3633107"/>
              <a:gd name="connsiteX1" fmla="*/ 9135836 w 9144000"/>
              <a:gd name="connsiteY1" fmla="*/ 0 h 3633107"/>
              <a:gd name="connsiteX2" fmla="*/ 9144000 w 9144000"/>
              <a:gd name="connsiteY2" fmla="*/ 3633107 h 3633107"/>
              <a:gd name="connsiteX3" fmla="*/ 0 w 9144000"/>
              <a:gd name="connsiteY3" fmla="*/ 3633107 h 3633107"/>
              <a:gd name="connsiteX4" fmla="*/ 0 w 9144000"/>
              <a:gd name="connsiteY4" fmla="*/ 1428750 h 3633107"/>
              <a:gd name="connsiteX0" fmla="*/ 0 w 9144000"/>
              <a:gd name="connsiteY0" fmla="*/ 1428750 h 3633107"/>
              <a:gd name="connsiteX1" fmla="*/ 9135836 w 9144000"/>
              <a:gd name="connsiteY1" fmla="*/ 0 h 3633107"/>
              <a:gd name="connsiteX2" fmla="*/ 9144000 w 9144000"/>
              <a:gd name="connsiteY2" fmla="*/ 3633107 h 3633107"/>
              <a:gd name="connsiteX3" fmla="*/ 0 w 9144000"/>
              <a:gd name="connsiteY3" fmla="*/ 3633107 h 3633107"/>
              <a:gd name="connsiteX4" fmla="*/ 0 w 9144000"/>
              <a:gd name="connsiteY4" fmla="*/ 1428750 h 3633107"/>
              <a:gd name="connsiteX0" fmla="*/ 0 w 9144000"/>
              <a:gd name="connsiteY0" fmla="*/ 1428750 h 3633107"/>
              <a:gd name="connsiteX1" fmla="*/ 9135836 w 9144000"/>
              <a:gd name="connsiteY1" fmla="*/ 0 h 3633107"/>
              <a:gd name="connsiteX2" fmla="*/ 9144000 w 9144000"/>
              <a:gd name="connsiteY2" fmla="*/ 3633107 h 3633107"/>
              <a:gd name="connsiteX3" fmla="*/ 0 w 9144000"/>
              <a:gd name="connsiteY3" fmla="*/ 3633107 h 3633107"/>
              <a:gd name="connsiteX4" fmla="*/ 0 w 9144000"/>
              <a:gd name="connsiteY4" fmla="*/ 1428750 h 3633107"/>
              <a:gd name="connsiteX0" fmla="*/ 16328 w 9144000"/>
              <a:gd name="connsiteY0" fmla="*/ 1077686 h 3633107"/>
              <a:gd name="connsiteX1" fmla="*/ 9135836 w 9144000"/>
              <a:gd name="connsiteY1" fmla="*/ 0 h 3633107"/>
              <a:gd name="connsiteX2" fmla="*/ 9144000 w 9144000"/>
              <a:gd name="connsiteY2" fmla="*/ 3633107 h 3633107"/>
              <a:gd name="connsiteX3" fmla="*/ 0 w 9144000"/>
              <a:gd name="connsiteY3" fmla="*/ 3633107 h 3633107"/>
              <a:gd name="connsiteX4" fmla="*/ 16328 w 9144000"/>
              <a:gd name="connsiteY4" fmla="*/ 1077686 h 3633107"/>
              <a:gd name="connsiteX0" fmla="*/ 16328 w 9144000"/>
              <a:gd name="connsiteY0" fmla="*/ 1115930 h 3671351"/>
              <a:gd name="connsiteX1" fmla="*/ 4098471 w 9144000"/>
              <a:gd name="connsiteY1" fmla="*/ 1728251 h 3671351"/>
              <a:gd name="connsiteX2" fmla="*/ 9135836 w 9144000"/>
              <a:gd name="connsiteY2" fmla="*/ 38244 h 3671351"/>
              <a:gd name="connsiteX3" fmla="*/ 9144000 w 9144000"/>
              <a:gd name="connsiteY3" fmla="*/ 3671351 h 3671351"/>
              <a:gd name="connsiteX4" fmla="*/ 0 w 9144000"/>
              <a:gd name="connsiteY4" fmla="*/ 3671351 h 3671351"/>
              <a:gd name="connsiteX5" fmla="*/ 16328 w 9144000"/>
              <a:gd name="connsiteY5" fmla="*/ 1115930 h 3671351"/>
              <a:gd name="connsiteX0" fmla="*/ 16328 w 9144000"/>
              <a:gd name="connsiteY0" fmla="*/ 1128337 h 3683758"/>
              <a:gd name="connsiteX1" fmla="*/ 4596493 w 9144000"/>
              <a:gd name="connsiteY1" fmla="*/ 1234472 h 3683758"/>
              <a:gd name="connsiteX2" fmla="*/ 9135836 w 9144000"/>
              <a:gd name="connsiteY2" fmla="*/ 50651 h 3683758"/>
              <a:gd name="connsiteX3" fmla="*/ 9144000 w 9144000"/>
              <a:gd name="connsiteY3" fmla="*/ 3683758 h 3683758"/>
              <a:gd name="connsiteX4" fmla="*/ 0 w 9144000"/>
              <a:gd name="connsiteY4" fmla="*/ 3683758 h 3683758"/>
              <a:gd name="connsiteX5" fmla="*/ 16328 w 9144000"/>
              <a:gd name="connsiteY5" fmla="*/ 1128337 h 3683758"/>
              <a:gd name="connsiteX0" fmla="*/ 16328 w 9144000"/>
              <a:gd name="connsiteY0" fmla="*/ 1114342 h 3669763"/>
              <a:gd name="connsiteX1" fmla="*/ 4596493 w 9144000"/>
              <a:gd name="connsiteY1" fmla="*/ 1220477 h 3669763"/>
              <a:gd name="connsiteX2" fmla="*/ 9135836 w 9144000"/>
              <a:gd name="connsiteY2" fmla="*/ 36656 h 3669763"/>
              <a:gd name="connsiteX3" fmla="*/ 9144000 w 9144000"/>
              <a:gd name="connsiteY3" fmla="*/ 3669763 h 3669763"/>
              <a:gd name="connsiteX4" fmla="*/ 0 w 9144000"/>
              <a:gd name="connsiteY4" fmla="*/ 3669763 h 3669763"/>
              <a:gd name="connsiteX5" fmla="*/ 16328 w 9144000"/>
              <a:gd name="connsiteY5" fmla="*/ 1114342 h 3669763"/>
              <a:gd name="connsiteX0" fmla="*/ 16328 w 9144000"/>
              <a:gd name="connsiteY0" fmla="*/ 1121862 h 3677283"/>
              <a:gd name="connsiteX1" fmla="*/ 4596493 w 9144000"/>
              <a:gd name="connsiteY1" fmla="*/ 1227997 h 3677283"/>
              <a:gd name="connsiteX2" fmla="*/ 9135836 w 9144000"/>
              <a:gd name="connsiteY2" fmla="*/ 44176 h 3677283"/>
              <a:gd name="connsiteX3" fmla="*/ 9144000 w 9144000"/>
              <a:gd name="connsiteY3" fmla="*/ 3677283 h 3677283"/>
              <a:gd name="connsiteX4" fmla="*/ 0 w 9144000"/>
              <a:gd name="connsiteY4" fmla="*/ 3677283 h 3677283"/>
              <a:gd name="connsiteX5" fmla="*/ 16328 w 9144000"/>
              <a:gd name="connsiteY5" fmla="*/ 1121862 h 3677283"/>
              <a:gd name="connsiteX0" fmla="*/ 16328 w 9144000"/>
              <a:gd name="connsiteY0" fmla="*/ 1077686 h 3633107"/>
              <a:gd name="connsiteX1" fmla="*/ 4596493 w 9144000"/>
              <a:gd name="connsiteY1" fmla="*/ 1183821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596493 w 9144000"/>
              <a:gd name="connsiteY1" fmla="*/ 1183821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596493 w 9144000"/>
              <a:gd name="connsiteY1" fmla="*/ 1183821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46535 w 9144000"/>
              <a:gd name="connsiteY1" fmla="*/ 1224765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20253 w 9144000"/>
              <a:gd name="connsiteY0" fmla="*/ 1800357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20253 w 9144000"/>
              <a:gd name="connsiteY5" fmla="*/ 1800357 h 3633107"/>
              <a:gd name="connsiteX0" fmla="*/ 20253 w 9144000"/>
              <a:gd name="connsiteY0" fmla="*/ 1800357 h 3633107"/>
              <a:gd name="connsiteX1" fmla="*/ 4602767 w 9144000"/>
              <a:gd name="connsiteY1" fmla="*/ 2917858 h 3633107"/>
              <a:gd name="connsiteX2" fmla="*/ 9135836 w 9144000"/>
              <a:gd name="connsiteY2" fmla="*/ 0 h 3633107"/>
              <a:gd name="connsiteX3" fmla="*/ 9144000 w 9144000"/>
              <a:gd name="connsiteY3" fmla="*/ 3633107 h 3633107"/>
              <a:gd name="connsiteX4" fmla="*/ 0 w 9144000"/>
              <a:gd name="connsiteY4" fmla="*/ 3633107 h 3633107"/>
              <a:gd name="connsiteX5" fmla="*/ 20253 w 9144000"/>
              <a:gd name="connsiteY5" fmla="*/ 1800357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46494"/>
              <a:gd name="connsiteY0" fmla="*/ 1795808 h 3633107"/>
              <a:gd name="connsiteX1" fmla="*/ 4605261 w 9146494"/>
              <a:gd name="connsiteY1" fmla="*/ 2917858 h 3633107"/>
              <a:gd name="connsiteX2" fmla="*/ 9138330 w 9146494"/>
              <a:gd name="connsiteY2" fmla="*/ 0 h 3633107"/>
              <a:gd name="connsiteX3" fmla="*/ 9146494 w 9146494"/>
              <a:gd name="connsiteY3" fmla="*/ 3633107 h 3633107"/>
              <a:gd name="connsiteX4" fmla="*/ 2494 w 9146494"/>
              <a:gd name="connsiteY4" fmla="*/ 3633107 h 3633107"/>
              <a:gd name="connsiteX5" fmla="*/ 0 w 9146494"/>
              <a:gd name="connsiteY5" fmla="*/ 1795808 h 3633107"/>
              <a:gd name="connsiteX0" fmla="*/ 0 w 9155510"/>
              <a:gd name="connsiteY0" fmla="*/ 1790198 h 3627497"/>
              <a:gd name="connsiteX1" fmla="*/ 4605261 w 9155510"/>
              <a:gd name="connsiteY1" fmla="*/ 2912248 h 3627497"/>
              <a:gd name="connsiteX2" fmla="*/ 9155160 w 9155510"/>
              <a:gd name="connsiteY2" fmla="*/ 0 h 3627497"/>
              <a:gd name="connsiteX3" fmla="*/ 9146494 w 9155510"/>
              <a:gd name="connsiteY3" fmla="*/ 3627497 h 3627497"/>
              <a:gd name="connsiteX4" fmla="*/ 2494 w 9155510"/>
              <a:gd name="connsiteY4" fmla="*/ 3627497 h 3627497"/>
              <a:gd name="connsiteX5" fmla="*/ 0 w 9155510"/>
              <a:gd name="connsiteY5" fmla="*/ 1790198 h 3627497"/>
              <a:gd name="connsiteX0" fmla="*/ 0 w 9155510"/>
              <a:gd name="connsiteY0" fmla="*/ 1790198 h 3627497"/>
              <a:gd name="connsiteX1" fmla="*/ 4605261 w 9155510"/>
              <a:gd name="connsiteY1" fmla="*/ 2912248 h 3627497"/>
              <a:gd name="connsiteX2" fmla="*/ 9155160 w 9155510"/>
              <a:gd name="connsiteY2" fmla="*/ 0 h 3627497"/>
              <a:gd name="connsiteX3" fmla="*/ 9146494 w 9155510"/>
              <a:gd name="connsiteY3" fmla="*/ 3627497 h 3627497"/>
              <a:gd name="connsiteX4" fmla="*/ 2494 w 9155510"/>
              <a:gd name="connsiteY4" fmla="*/ 3627497 h 3627497"/>
              <a:gd name="connsiteX5" fmla="*/ 0 w 9155510"/>
              <a:gd name="connsiteY5" fmla="*/ 1790198 h 3627497"/>
              <a:gd name="connsiteX0" fmla="*/ 0 w 9155510"/>
              <a:gd name="connsiteY0" fmla="*/ 1790198 h 3627497"/>
              <a:gd name="connsiteX1" fmla="*/ 4605261 w 9155510"/>
              <a:gd name="connsiteY1" fmla="*/ 2912248 h 3627497"/>
              <a:gd name="connsiteX2" fmla="*/ 9155160 w 9155510"/>
              <a:gd name="connsiteY2" fmla="*/ 0 h 3627497"/>
              <a:gd name="connsiteX3" fmla="*/ 9146494 w 9155510"/>
              <a:gd name="connsiteY3" fmla="*/ 3627497 h 3627497"/>
              <a:gd name="connsiteX4" fmla="*/ 2494 w 9155510"/>
              <a:gd name="connsiteY4" fmla="*/ 3627497 h 3627497"/>
              <a:gd name="connsiteX5" fmla="*/ 0 w 9155510"/>
              <a:gd name="connsiteY5" fmla="*/ 1790198 h 3627497"/>
              <a:gd name="connsiteX0" fmla="*/ 0 w 9155510"/>
              <a:gd name="connsiteY0" fmla="*/ 1790198 h 3627497"/>
              <a:gd name="connsiteX1" fmla="*/ 4605261 w 9155510"/>
              <a:gd name="connsiteY1" fmla="*/ 2912248 h 3627497"/>
              <a:gd name="connsiteX2" fmla="*/ 9155160 w 9155510"/>
              <a:gd name="connsiteY2" fmla="*/ 0 h 3627497"/>
              <a:gd name="connsiteX3" fmla="*/ 9146494 w 9155510"/>
              <a:gd name="connsiteY3" fmla="*/ 3627497 h 3627497"/>
              <a:gd name="connsiteX4" fmla="*/ 2494 w 9155510"/>
              <a:gd name="connsiteY4" fmla="*/ 3627497 h 3627497"/>
              <a:gd name="connsiteX5" fmla="*/ 0 w 9155510"/>
              <a:gd name="connsiteY5" fmla="*/ 1790198 h 3627497"/>
              <a:gd name="connsiteX0" fmla="*/ 0 w 9177949"/>
              <a:gd name="connsiteY0" fmla="*/ 1767758 h 3627497"/>
              <a:gd name="connsiteX1" fmla="*/ 4627700 w 9177949"/>
              <a:gd name="connsiteY1" fmla="*/ 2912248 h 3627497"/>
              <a:gd name="connsiteX2" fmla="*/ 9177599 w 9177949"/>
              <a:gd name="connsiteY2" fmla="*/ 0 h 3627497"/>
              <a:gd name="connsiteX3" fmla="*/ 9168933 w 9177949"/>
              <a:gd name="connsiteY3" fmla="*/ 3627497 h 3627497"/>
              <a:gd name="connsiteX4" fmla="*/ 24933 w 9177949"/>
              <a:gd name="connsiteY4" fmla="*/ 3627497 h 3627497"/>
              <a:gd name="connsiteX5" fmla="*/ 0 w 9177949"/>
              <a:gd name="connsiteY5" fmla="*/ 1767758 h 3627497"/>
              <a:gd name="connsiteX0" fmla="*/ 0 w 9177949"/>
              <a:gd name="connsiteY0" fmla="*/ 1767758 h 3627497"/>
              <a:gd name="connsiteX1" fmla="*/ 4627700 w 9177949"/>
              <a:gd name="connsiteY1" fmla="*/ 2912248 h 3627497"/>
              <a:gd name="connsiteX2" fmla="*/ 9177599 w 9177949"/>
              <a:gd name="connsiteY2" fmla="*/ 0 h 3627497"/>
              <a:gd name="connsiteX3" fmla="*/ 9168933 w 9177949"/>
              <a:gd name="connsiteY3" fmla="*/ 3627497 h 3627497"/>
              <a:gd name="connsiteX4" fmla="*/ 8104 w 9177949"/>
              <a:gd name="connsiteY4" fmla="*/ 3627497 h 3627497"/>
              <a:gd name="connsiteX5" fmla="*/ 0 w 9177949"/>
              <a:gd name="connsiteY5" fmla="*/ 1767758 h 3627497"/>
              <a:gd name="connsiteX0" fmla="*/ 0 w 9196982"/>
              <a:gd name="connsiteY0" fmla="*/ 1767758 h 3633106"/>
              <a:gd name="connsiteX1" fmla="*/ 4627700 w 9196982"/>
              <a:gd name="connsiteY1" fmla="*/ 2912248 h 3633106"/>
              <a:gd name="connsiteX2" fmla="*/ 9177599 w 9196982"/>
              <a:gd name="connsiteY2" fmla="*/ 0 h 3633106"/>
              <a:gd name="connsiteX3" fmla="*/ 9196982 w 9196982"/>
              <a:gd name="connsiteY3" fmla="*/ 3633106 h 3633106"/>
              <a:gd name="connsiteX4" fmla="*/ 8104 w 9196982"/>
              <a:gd name="connsiteY4" fmla="*/ 3627497 h 3633106"/>
              <a:gd name="connsiteX5" fmla="*/ 0 w 9196982"/>
              <a:gd name="connsiteY5" fmla="*/ 1767758 h 3633106"/>
              <a:gd name="connsiteX0" fmla="*/ 0 w 9196982"/>
              <a:gd name="connsiteY0" fmla="*/ 1767758 h 3633106"/>
              <a:gd name="connsiteX1" fmla="*/ 4627700 w 9196982"/>
              <a:gd name="connsiteY1" fmla="*/ 2912248 h 3633106"/>
              <a:gd name="connsiteX2" fmla="*/ 9177599 w 9196982"/>
              <a:gd name="connsiteY2" fmla="*/ 0 h 3633106"/>
              <a:gd name="connsiteX3" fmla="*/ 9196982 w 9196982"/>
              <a:gd name="connsiteY3" fmla="*/ 3633106 h 3633106"/>
              <a:gd name="connsiteX4" fmla="*/ 8104 w 9196982"/>
              <a:gd name="connsiteY4" fmla="*/ 3627497 h 3633106"/>
              <a:gd name="connsiteX5" fmla="*/ 0 w 9196982"/>
              <a:gd name="connsiteY5" fmla="*/ 1767758 h 3633106"/>
              <a:gd name="connsiteX0" fmla="*/ 0 w 9196982"/>
              <a:gd name="connsiteY0" fmla="*/ 1767758 h 3633106"/>
              <a:gd name="connsiteX1" fmla="*/ 4627700 w 9196982"/>
              <a:gd name="connsiteY1" fmla="*/ 2912248 h 3633106"/>
              <a:gd name="connsiteX2" fmla="*/ 9177599 w 9196982"/>
              <a:gd name="connsiteY2" fmla="*/ 0 h 3633106"/>
              <a:gd name="connsiteX3" fmla="*/ 9196982 w 9196982"/>
              <a:gd name="connsiteY3" fmla="*/ 3633106 h 3633106"/>
              <a:gd name="connsiteX4" fmla="*/ 8104 w 9196982"/>
              <a:gd name="connsiteY4" fmla="*/ 3627497 h 3633106"/>
              <a:gd name="connsiteX5" fmla="*/ 0 w 9196982"/>
              <a:gd name="connsiteY5" fmla="*/ 1767758 h 3633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6982" h="3633106">
                <a:moveTo>
                  <a:pt x="0" y="1767758"/>
                </a:moveTo>
                <a:cubicBezTo>
                  <a:pt x="1859215" y="2665231"/>
                  <a:pt x="2816629" y="2859850"/>
                  <a:pt x="4627700" y="2912248"/>
                </a:cubicBezTo>
                <a:cubicBezTo>
                  <a:pt x="7166295" y="2260916"/>
                  <a:pt x="8587705" y="739843"/>
                  <a:pt x="9177599" y="0"/>
                </a:cubicBezTo>
                <a:cubicBezTo>
                  <a:pt x="9180320" y="1211036"/>
                  <a:pt x="9194261" y="2422070"/>
                  <a:pt x="9196982" y="3633106"/>
                </a:cubicBezTo>
                <a:lnTo>
                  <a:pt x="8104" y="3627497"/>
                </a:lnTo>
                <a:cubicBezTo>
                  <a:pt x="7273" y="3015064"/>
                  <a:pt x="831" y="2380191"/>
                  <a:pt x="0" y="1767758"/>
                </a:cubicBezTo>
                <a:close/>
              </a:path>
            </a:pathLst>
          </a:custGeom>
          <a:solidFill>
            <a:srgbClr val="CAD22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dirty="0"/>
          </a:p>
        </p:txBody>
      </p:sp>
      <p:sp>
        <p:nvSpPr>
          <p:cNvPr id="9" name="Rectángulo 8"/>
          <p:cNvSpPr/>
          <p:nvPr userDrawn="1"/>
        </p:nvSpPr>
        <p:spPr>
          <a:xfrm>
            <a:off x="-14706" y="3233057"/>
            <a:ext cx="9177756" cy="3633107"/>
          </a:xfrm>
          <a:custGeom>
            <a:avLst/>
            <a:gdLst>
              <a:gd name="connsiteX0" fmla="*/ 0 w 9144000"/>
              <a:gd name="connsiteY0" fmla="*/ 0 h 2204357"/>
              <a:gd name="connsiteX1" fmla="*/ 9144000 w 9144000"/>
              <a:gd name="connsiteY1" fmla="*/ 0 h 2204357"/>
              <a:gd name="connsiteX2" fmla="*/ 9144000 w 9144000"/>
              <a:gd name="connsiteY2" fmla="*/ 2204357 h 2204357"/>
              <a:gd name="connsiteX3" fmla="*/ 0 w 9144000"/>
              <a:gd name="connsiteY3" fmla="*/ 2204357 h 2204357"/>
              <a:gd name="connsiteX4" fmla="*/ 0 w 9144000"/>
              <a:gd name="connsiteY4" fmla="*/ 0 h 2204357"/>
              <a:gd name="connsiteX0" fmla="*/ 0 w 9144000"/>
              <a:gd name="connsiteY0" fmla="*/ 1428750 h 3633107"/>
              <a:gd name="connsiteX1" fmla="*/ 9135836 w 9144000"/>
              <a:gd name="connsiteY1" fmla="*/ 0 h 3633107"/>
              <a:gd name="connsiteX2" fmla="*/ 9144000 w 9144000"/>
              <a:gd name="connsiteY2" fmla="*/ 3633107 h 3633107"/>
              <a:gd name="connsiteX3" fmla="*/ 0 w 9144000"/>
              <a:gd name="connsiteY3" fmla="*/ 3633107 h 3633107"/>
              <a:gd name="connsiteX4" fmla="*/ 0 w 9144000"/>
              <a:gd name="connsiteY4" fmla="*/ 1428750 h 3633107"/>
              <a:gd name="connsiteX0" fmla="*/ 0 w 9144000"/>
              <a:gd name="connsiteY0" fmla="*/ 1428750 h 3633107"/>
              <a:gd name="connsiteX1" fmla="*/ 9135836 w 9144000"/>
              <a:gd name="connsiteY1" fmla="*/ 0 h 3633107"/>
              <a:gd name="connsiteX2" fmla="*/ 9144000 w 9144000"/>
              <a:gd name="connsiteY2" fmla="*/ 3633107 h 3633107"/>
              <a:gd name="connsiteX3" fmla="*/ 0 w 9144000"/>
              <a:gd name="connsiteY3" fmla="*/ 3633107 h 3633107"/>
              <a:gd name="connsiteX4" fmla="*/ 0 w 9144000"/>
              <a:gd name="connsiteY4" fmla="*/ 1428750 h 3633107"/>
              <a:gd name="connsiteX0" fmla="*/ 0 w 9144000"/>
              <a:gd name="connsiteY0" fmla="*/ 1428750 h 3633107"/>
              <a:gd name="connsiteX1" fmla="*/ 9135836 w 9144000"/>
              <a:gd name="connsiteY1" fmla="*/ 0 h 3633107"/>
              <a:gd name="connsiteX2" fmla="*/ 9144000 w 9144000"/>
              <a:gd name="connsiteY2" fmla="*/ 3633107 h 3633107"/>
              <a:gd name="connsiteX3" fmla="*/ 0 w 9144000"/>
              <a:gd name="connsiteY3" fmla="*/ 3633107 h 3633107"/>
              <a:gd name="connsiteX4" fmla="*/ 0 w 9144000"/>
              <a:gd name="connsiteY4" fmla="*/ 1428750 h 3633107"/>
              <a:gd name="connsiteX0" fmla="*/ 16328 w 9144000"/>
              <a:gd name="connsiteY0" fmla="*/ 1077686 h 3633107"/>
              <a:gd name="connsiteX1" fmla="*/ 9135836 w 9144000"/>
              <a:gd name="connsiteY1" fmla="*/ 0 h 3633107"/>
              <a:gd name="connsiteX2" fmla="*/ 9144000 w 9144000"/>
              <a:gd name="connsiteY2" fmla="*/ 3633107 h 3633107"/>
              <a:gd name="connsiteX3" fmla="*/ 0 w 9144000"/>
              <a:gd name="connsiteY3" fmla="*/ 3633107 h 3633107"/>
              <a:gd name="connsiteX4" fmla="*/ 16328 w 9144000"/>
              <a:gd name="connsiteY4" fmla="*/ 1077686 h 3633107"/>
              <a:gd name="connsiteX0" fmla="*/ 16328 w 9144000"/>
              <a:gd name="connsiteY0" fmla="*/ 1115930 h 3671351"/>
              <a:gd name="connsiteX1" fmla="*/ 4098471 w 9144000"/>
              <a:gd name="connsiteY1" fmla="*/ 1728251 h 3671351"/>
              <a:gd name="connsiteX2" fmla="*/ 9135836 w 9144000"/>
              <a:gd name="connsiteY2" fmla="*/ 38244 h 3671351"/>
              <a:gd name="connsiteX3" fmla="*/ 9144000 w 9144000"/>
              <a:gd name="connsiteY3" fmla="*/ 3671351 h 3671351"/>
              <a:gd name="connsiteX4" fmla="*/ 0 w 9144000"/>
              <a:gd name="connsiteY4" fmla="*/ 3671351 h 3671351"/>
              <a:gd name="connsiteX5" fmla="*/ 16328 w 9144000"/>
              <a:gd name="connsiteY5" fmla="*/ 1115930 h 3671351"/>
              <a:gd name="connsiteX0" fmla="*/ 16328 w 9144000"/>
              <a:gd name="connsiteY0" fmla="*/ 1128337 h 3683758"/>
              <a:gd name="connsiteX1" fmla="*/ 4596493 w 9144000"/>
              <a:gd name="connsiteY1" fmla="*/ 1234472 h 3683758"/>
              <a:gd name="connsiteX2" fmla="*/ 9135836 w 9144000"/>
              <a:gd name="connsiteY2" fmla="*/ 50651 h 3683758"/>
              <a:gd name="connsiteX3" fmla="*/ 9144000 w 9144000"/>
              <a:gd name="connsiteY3" fmla="*/ 3683758 h 3683758"/>
              <a:gd name="connsiteX4" fmla="*/ 0 w 9144000"/>
              <a:gd name="connsiteY4" fmla="*/ 3683758 h 3683758"/>
              <a:gd name="connsiteX5" fmla="*/ 16328 w 9144000"/>
              <a:gd name="connsiteY5" fmla="*/ 1128337 h 3683758"/>
              <a:gd name="connsiteX0" fmla="*/ 16328 w 9144000"/>
              <a:gd name="connsiteY0" fmla="*/ 1114342 h 3669763"/>
              <a:gd name="connsiteX1" fmla="*/ 4596493 w 9144000"/>
              <a:gd name="connsiteY1" fmla="*/ 1220477 h 3669763"/>
              <a:gd name="connsiteX2" fmla="*/ 9135836 w 9144000"/>
              <a:gd name="connsiteY2" fmla="*/ 36656 h 3669763"/>
              <a:gd name="connsiteX3" fmla="*/ 9144000 w 9144000"/>
              <a:gd name="connsiteY3" fmla="*/ 3669763 h 3669763"/>
              <a:gd name="connsiteX4" fmla="*/ 0 w 9144000"/>
              <a:gd name="connsiteY4" fmla="*/ 3669763 h 3669763"/>
              <a:gd name="connsiteX5" fmla="*/ 16328 w 9144000"/>
              <a:gd name="connsiteY5" fmla="*/ 1114342 h 3669763"/>
              <a:gd name="connsiteX0" fmla="*/ 16328 w 9144000"/>
              <a:gd name="connsiteY0" fmla="*/ 1121862 h 3677283"/>
              <a:gd name="connsiteX1" fmla="*/ 4596493 w 9144000"/>
              <a:gd name="connsiteY1" fmla="*/ 1227997 h 3677283"/>
              <a:gd name="connsiteX2" fmla="*/ 9135836 w 9144000"/>
              <a:gd name="connsiteY2" fmla="*/ 44176 h 3677283"/>
              <a:gd name="connsiteX3" fmla="*/ 9144000 w 9144000"/>
              <a:gd name="connsiteY3" fmla="*/ 3677283 h 3677283"/>
              <a:gd name="connsiteX4" fmla="*/ 0 w 9144000"/>
              <a:gd name="connsiteY4" fmla="*/ 3677283 h 3677283"/>
              <a:gd name="connsiteX5" fmla="*/ 16328 w 9144000"/>
              <a:gd name="connsiteY5" fmla="*/ 1121862 h 3677283"/>
              <a:gd name="connsiteX0" fmla="*/ 16328 w 9144000"/>
              <a:gd name="connsiteY0" fmla="*/ 1077686 h 3633107"/>
              <a:gd name="connsiteX1" fmla="*/ 4596493 w 9144000"/>
              <a:gd name="connsiteY1" fmla="*/ 1183821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596493 w 9144000"/>
              <a:gd name="connsiteY1" fmla="*/ 1183821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596493 w 9144000"/>
              <a:gd name="connsiteY1" fmla="*/ 1183821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46535 w 9144000"/>
              <a:gd name="connsiteY1" fmla="*/ 1224765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16328 w 9144000"/>
              <a:gd name="connsiteY0" fmla="*/ 1077686 h 3633107"/>
              <a:gd name="connsiteX1" fmla="*/ 4610141 w 9144000"/>
              <a:gd name="connsiteY1" fmla="*/ 1170174 h 3633107"/>
              <a:gd name="connsiteX2" fmla="*/ 9135836 w 9144000"/>
              <a:gd name="connsiteY2" fmla="*/ 0 h 3633107"/>
              <a:gd name="connsiteX3" fmla="*/ 9144000 w 9144000"/>
              <a:gd name="connsiteY3" fmla="*/ 3633107 h 3633107"/>
              <a:gd name="connsiteX4" fmla="*/ 0 w 9144000"/>
              <a:gd name="connsiteY4" fmla="*/ 3633107 h 3633107"/>
              <a:gd name="connsiteX5" fmla="*/ 16328 w 9144000"/>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45869"/>
              <a:gd name="connsiteY0" fmla="*/ 1077686 h 3633107"/>
              <a:gd name="connsiteX1" fmla="*/ 4612010 w 9145869"/>
              <a:gd name="connsiteY1" fmla="*/ 1170174 h 3633107"/>
              <a:gd name="connsiteX2" fmla="*/ 9137705 w 9145869"/>
              <a:gd name="connsiteY2" fmla="*/ 0 h 3633107"/>
              <a:gd name="connsiteX3" fmla="*/ 9145869 w 9145869"/>
              <a:gd name="connsiteY3" fmla="*/ 3633107 h 3633107"/>
              <a:gd name="connsiteX4" fmla="*/ 1869 w 9145869"/>
              <a:gd name="connsiteY4" fmla="*/ 3633107 h 3633107"/>
              <a:gd name="connsiteX5" fmla="*/ 0 w 9145869"/>
              <a:gd name="connsiteY5" fmla="*/ 1077686 h 3633107"/>
              <a:gd name="connsiteX0" fmla="*/ 0 w 9163332"/>
              <a:gd name="connsiteY0" fmla="*/ 1077686 h 3633107"/>
              <a:gd name="connsiteX1" fmla="*/ 4612010 w 9163332"/>
              <a:gd name="connsiteY1" fmla="*/ 1170174 h 3633107"/>
              <a:gd name="connsiteX2" fmla="*/ 9163105 w 9163332"/>
              <a:gd name="connsiteY2" fmla="*/ 0 h 3633107"/>
              <a:gd name="connsiteX3" fmla="*/ 9145869 w 9163332"/>
              <a:gd name="connsiteY3" fmla="*/ 3633107 h 3633107"/>
              <a:gd name="connsiteX4" fmla="*/ 1869 w 9163332"/>
              <a:gd name="connsiteY4" fmla="*/ 3633107 h 3633107"/>
              <a:gd name="connsiteX5" fmla="*/ 0 w 9163332"/>
              <a:gd name="connsiteY5" fmla="*/ 1077686 h 3633107"/>
              <a:gd name="connsiteX0" fmla="*/ 0 w 9164919"/>
              <a:gd name="connsiteY0" fmla="*/ 1077686 h 3633107"/>
              <a:gd name="connsiteX1" fmla="*/ 4612010 w 9164919"/>
              <a:gd name="connsiteY1" fmla="*/ 1170174 h 3633107"/>
              <a:gd name="connsiteX2" fmla="*/ 9163105 w 9164919"/>
              <a:gd name="connsiteY2" fmla="*/ 0 h 3633107"/>
              <a:gd name="connsiteX3" fmla="*/ 9164919 w 9164919"/>
              <a:gd name="connsiteY3" fmla="*/ 3633107 h 3633107"/>
              <a:gd name="connsiteX4" fmla="*/ 1869 w 9164919"/>
              <a:gd name="connsiteY4" fmla="*/ 3633107 h 3633107"/>
              <a:gd name="connsiteX5" fmla="*/ 0 w 9164919"/>
              <a:gd name="connsiteY5" fmla="*/ 1077686 h 3633107"/>
              <a:gd name="connsiteX0" fmla="*/ 4481 w 9169400"/>
              <a:gd name="connsiteY0" fmla="*/ 1077686 h 3633107"/>
              <a:gd name="connsiteX1" fmla="*/ 4616491 w 9169400"/>
              <a:gd name="connsiteY1" fmla="*/ 1170174 h 3633107"/>
              <a:gd name="connsiteX2" fmla="*/ 9167586 w 9169400"/>
              <a:gd name="connsiteY2" fmla="*/ 0 h 3633107"/>
              <a:gd name="connsiteX3" fmla="*/ 9169400 w 9169400"/>
              <a:gd name="connsiteY3" fmla="*/ 3633107 h 3633107"/>
              <a:gd name="connsiteX4" fmla="*/ 0 w 9169400"/>
              <a:gd name="connsiteY4" fmla="*/ 3626757 h 3633107"/>
              <a:gd name="connsiteX5" fmla="*/ 4481 w 9169400"/>
              <a:gd name="connsiteY5" fmla="*/ 1077686 h 3633107"/>
              <a:gd name="connsiteX0" fmla="*/ 137 w 9177756"/>
              <a:gd name="connsiteY0" fmla="*/ 1077686 h 3633107"/>
              <a:gd name="connsiteX1" fmla="*/ 4624847 w 9177756"/>
              <a:gd name="connsiteY1" fmla="*/ 1170174 h 3633107"/>
              <a:gd name="connsiteX2" fmla="*/ 9175942 w 9177756"/>
              <a:gd name="connsiteY2" fmla="*/ 0 h 3633107"/>
              <a:gd name="connsiteX3" fmla="*/ 9177756 w 9177756"/>
              <a:gd name="connsiteY3" fmla="*/ 3633107 h 3633107"/>
              <a:gd name="connsiteX4" fmla="*/ 8356 w 9177756"/>
              <a:gd name="connsiteY4" fmla="*/ 3626757 h 3633107"/>
              <a:gd name="connsiteX5" fmla="*/ 137 w 9177756"/>
              <a:gd name="connsiteY5" fmla="*/ 1077686 h 3633107"/>
              <a:gd name="connsiteX0" fmla="*/ 137 w 9177756"/>
              <a:gd name="connsiteY0" fmla="*/ 1077686 h 3633107"/>
              <a:gd name="connsiteX1" fmla="*/ 4624847 w 9177756"/>
              <a:gd name="connsiteY1" fmla="*/ 1170174 h 3633107"/>
              <a:gd name="connsiteX2" fmla="*/ 9175942 w 9177756"/>
              <a:gd name="connsiteY2" fmla="*/ 0 h 3633107"/>
              <a:gd name="connsiteX3" fmla="*/ 9177756 w 9177756"/>
              <a:gd name="connsiteY3" fmla="*/ 3633107 h 3633107"/>
              <a:gd name="connsiteX4" fmla="*/ 8356 w 9177756"/>
              <a:gd name="connsiteY4" fmla="*/ 3626757 h 3633107"/>
              <a:gd name="connsiteX5" fmla="*/ 137 w 9177756"/>
              <a:gd name="connsiteY5" fmla="*/ 1077686 h 3633107"/>
              <a:gd name="connsiteX0" fmla="*/ 137 w 9177756"/>
              <a:gd name="connsiteY0" fmla="*/ 1077686 h 3633107"/>
              <a:gd name="connsiteX1" fmla="*/ 4624847 w 9177756"/>
              <a:gd name="connsiteY1" fmla="*/ 1170174 h 3633107"/>
              <a:gd name="connsiteX2" fmla="*/ 9175942 w 9177756"/>
              <a:gd name="connsiteY2" fmla="*/ 0 h 3633107"/>
              <a:gd name="connsiteX3" fmla="*/ 9177756 w 9177756"/>
              <a:gd name="connsiteY3" fmla="*/ 3633107 h 3633107"/>
              <a:gd name="connsiteX4" fmla="*/ 8356 w 9177756"/>
              <a:gd name="connsiteY4" fmla="*/ 3626757 h 3633107"/>
              <a:gd name="connsiteX5" fmla="*/ 137 w 9177756"/>
              <a:gd name="connsiteY5" fmla="*/ 1077686 h 3633107"/>
              <a:gd name="connsiteX0" fmla="*/ 137 w 9177756"/>
              <a:gd name="connsiteY0" fmla="*/ 1077686 h 3633107"/>
              <a:gd name="connsiteX1" fmla="*/ 4624847 w 9177756"/>
              <a:gd name="connsiteY1" fmla="*/ 1170174 h 3633107"/>
              <a:gd name="connsiteX2" fmla="*/ 9175942 w 9177756"/>
              <a:gd name="connsiteY2" fmla="*/ 0 h 3633107"/>
              <a:gd name="connsiteX3" fmla="*/ 9177756 w 9177756"/>
              <a:gd name="connsiteY3" fmla="*/ 3633107 h 3633107"/>
              <a:gd name="connsiteX4" fmla="*/ 8356 w 9177756"/>
              <a:gd name="connsiteY4" fmla="*/ 3626757 h 3633107"/>
              <a:gd name="connsiteX5" fmla="*/ 137 w 9177756"/>
              <a:gd name="connsiteY5" fmla="*/ 1077686 h 3633107"/>
              <a:gd name="connsiteX0" fmla="*/ 137 w 9177756"/>
              <a:gd name="connsiteY0" fmla="*/ 1077686 h 3633107"/>
              <a:gd name="connsiteX1" fmla="*/ 4624847 w 9177756"/>
              <a:gd name="connsiteY1" fmla="*/ 1170174 h 3633107"/>
              <a:gd name="connsiteX2" fmla="*/ 9175942 w 9177756"/>
              <a:gd name="connsiteY2" fmla="*/ 0 h 3633107"/>
              <a:gd name="connsiteX3" fmla="*/ 9177756 w 9177756"/>
              <a:gd name="connsiteY3" fmla="*/ 3633107 h 3633107"/>
              <a:gd name="connsiteX4" fmla="*/ 8356 w 9177756"/>
              <a:gd name="connsiteY4" fmla="*/ 3626757 h 3633107"/>
              <a:gd name="connsiteX5" fmla="*/ 137 w 9177756"/>
              <a:gd name="connsiteY5" fmla="*/ 1077686 h 3633107"/>
              <a:gd name="connsiteX0" fmla="*/ 137 w 9177756"/>
              <a:gd name="connsiteY0" fmla="*/ 1077686 h 3633107"/>
              <a:gd name="connsiteX1" fmla="*/ 4624847 w 9177756"/>
              <a:gd name="connsiteY1" fmla="*/ 1170174 h 3633107"/>
              <a:gd name="connsiteX2" fmla="*/ 9175942 w 9177756"/>
              <a:gd name="connsiteY2" fmla="*/ 0 h 3633107"/>
              <a:gd name="connsiteX3" fmla="*/ 9177756 w 9177756"/>
              <a:gd name="connsiteY3" fmla="*/ 3633107 h 3633107"/>
              <a:gd name="connsiteX4" fmla="*/ 8356 w 9177756"/>
              <a:gd name="connsiteY4" fmla="*/ 3626757 h 3633107"/>
              <a:gd name="connsiteX5" fmla="*/ 137 w 9177756"/>
              <a:gd name="connsiteY5" fmla="*/ 1077686 h 3633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7756" h="3633107">
                <a:moveTo>
                  <a:pt x="137" y="1077686"/>
                </a:moveTo>
                <a:cubicBezTo>
                  <a:pt x="2229962" y="1720079"/>
                  <a:pt x="3819161" y="1363436"/>
                  <a:pt x="4624847" y="1170174"/>
                </a:cubicBezTo>
                <a:cubicBezTo>
                  <a:pt x="6507608" y="1218038"/>
                  <a:pt x="8467166" y="389450"/>
                  <a:pt x="9175942" y="0"/>
                </a:cubicBezTo>
                <a:cubicBezTo>
                  <a:pt x="9178663" y="1211036"/>
                  <a:pt x="9175035" y="2422071"/>
                  <a:pt x="9177756" y="3633107"/>
                </a:cubicBezTo>
                <a:lnTo>
                  <a:pt x="8356" y="3626757"/>
                </a:lnTo>
                <a:cubicBezTo>
                  <a:pt x="9850" y="2777067"/>
                  <a:pt x="-1357" y="1927376"/>
                  <a:pt x="137" y="1077686"/>
                </a:cubicBezTo>
                <a:close/>
              </a:path>
            </a:pathLst>
          </a:custGeom>
          <a:solidFill>
            <a:srgbClr val="0087CA"/>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a:p>
        </p:txBody>
      </p:sp>
      <p:sp>
        <p:nvSpPr>
          <p:cNvPr id="2" name="Título 1"/>
          <p:cNvSpPr>
            <a:spLocks noGrp="1"/>
          </p:cNvSpPr>
          <p:nvPr>
            <p:ph type="ctrTitle"/>
          </p:nvPr>
        </p:nvSpPr>
        <p:spPr>
          <a:xfrm>
            <a:off x="685800" y="1650092"/>
            <a:ext cx="7772400" cy="1470025"/>
          </a:xfrm>
        </p:spPr>
        <p:txBody>
          <a:bodyPr/>
          <a:lstStyle>
            <a:lvl1pPr algn="l">
              <a:defRPr>
                <a:solidFill>
                  <a:srgbClr val="0087CA"/>
                </a:solidFill>
              </a:defRPr>
            </a:lvl1pPr>
          </a:lstStyle>
          <a:p>
            <a:r>
              <a:rPr lang="es-ES_tradnl" dirty="0" smtClean="0"/>
              <a:t>Clic para editar título</a:t>
            </a:r>
            <a:endParaRPr lang="es-ES" dirty="0"/>
          </a:p>
        </p:txBody>
      </p:sp>
      <p:sp>
        <p:nvSpPr>
          <p:cNvPr id="3" name="Subtítulo 2"/>
          <p:cNvSpPr>
            <a:spLocks noGrp="1"/>
          </p:cNvSpPr>
          <p:nvPr>
            <p:ph type="subTitle" idx="1"/>
          </p:nvPr>
        </p:nvSpPr>
        <p:spPr>
          <a:xfrm>
            <a:off x="2590800" y="5041446"/>
            <a:ext cx="6313714" cy="770842"/>
          </a:xfrm>
        </p:spPr>
        <p:txBody>
          <a:bodyPr/>
          <a:lstStyle>
            <a:lvl1pPr marL="0" indent="0" algn="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a:t>
            </a:r>
            <a:endParaRPr lang="es-ES" dirty="0"/>
          </a:p>
        </p:txBody>
      </p:sp>
      <p:sp>
        <p:nvSpPr>
          <p:cNvPr id="4" name="Marcador de fecha 3"/>
          <p:cNvSpPr>
            <a:spLocks noGrp="1"/>
          </p:cNvSpPr>
          <p:nvPr>
            <p:ph type="dt" sz="half" idx="10"/>
          </p:nvPr>
        </p:nvSpPr>
        <p:spPr/>
        <p:txBody>
          <a:bodyPr/>
          <a:lstStyle>
            <a:lvl1pPr>
              <a:defRPr>
                <a:solidFill>
                  <a:schemeClr val="bg1"/>
                </a:solidFill>
              </a:defRPr>
            </a:lvl1pPr>
          </a:lstStyle>
          <a:p>
            <a:fld id="{543F92C1-7F97-BC4E-BE78-48D46655DBC1}" type="datetimeFigureOut">
              <a:rPr lang="es-ES" smtClean="0"/>
              <a:pPr/>
              <a:t>18/12/2017</a:t>
            </a:fld>
            <a:endParaRPr lang="es-ES" dirty="0"/>
          </a:p>
        </p:txBody>
      </p:sp>
      <p:sp>
        <p:nvSpPr>
          <p:cNvPr id="5" name="Marcador de pie de página 4"/>
          <p:cNvSpPr>
            <a:spLocks noGrp="1"/>
          </p:cNvSpPr>
          <p:nvPr>
            <p:ph type="ftr" sz="quarter" idx="11"/>
          </p:nvPr>
        </p:nvSpPr>
        <p:spPr/>
        <p:txBody>
          <a:bodyPr/>
          <a:lstStyle>
            <a:lvl1pPr>
              <a:defRPr>
                <a:solidFill>
                  <a:schemeClr val="bg1"/>
                </a:solidFill>
              </a:defRPr>
            </a:lvl1pPr>
          </a:lstStyle>
          <a:p>
            <a:endParaRPr lang="es-ES" dirty="0"/>
          </a:p>
        </p:txBody>
      </p:sp>
      <p:sp>
        <p:nvSpPr>
          <p:cNvPr id="6" name="Marcador de número de diapositiva 5"/>
          <p:cNvSpPr>
            <a:spLocks noGrp="1"/>
          </p:cNvSpPr>
          <p:nvPr>
            <p:ph type="sldNum" sz="quarter" idx="12"/>
          </p:nvPr>
        </p:nvSpPr>
        <p:spPr/>
        <p:txBody>
          <a:bodyPr/>
          <a:lstStyle>
            <a:lvl1pPr>
              <a:defRPr>
                <a:solidFill>
                  <a:schemeClr val="bg1"/>
                </a:solidFill>
              </a:defRPr>
            </a:lvl1pPr>
          </a:lstStyle>
          <a:p>
            <a:fld id="{6FDCC468-5309-6E4C-8919-729A771EBE27}" type="slidenum">
              <a:rPr lang="es-ES" smtClean="0"/>
              <a:pPr/>
              <a:t>‹Nº›</a:t>
            </a:fld>
            <a:endParaRPr lang="es-ES"/>
          </a:p>
        </p:txBody>
      </p:sp>
      <p:grpSp>
        <p:nvGrpSpPr>
          <p:cNvPr id="30" name="Group 4"/>
          <p:cNvGrpSpPr>
            <a:grpSpLocks noChangeAspect="1"/>
          </p:cNvGrpSpPr>
          <p:nvPr userDrawn="1"/>
        </p:nvGrpSpPr>
        <p:grpSpPr bwMode="auto">
          <a:xfrm>
            <a:off x="683257" y="609222"/>
            <a:ext cx="1825835" cy="641571"/>
            <a:chOff x="2149" y="186"/>
            <a:chExt cx="2424" cy="857"/>
          </a:xfrm>
        </p:grpSpPr>
        <p:sp>
          <p:nvSpPr>
            <p:cNvPr id="31"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2"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3"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4"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5"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6"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7"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8"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9"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0"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1"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2"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3"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4"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5"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6"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47"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Tree>
    <p:extLst>
      <p:ext uri="{BB962C8B-B14F-4D97-AF65-F5344CB8AC3E}">
        <p14:creationId xmlns:p14="http://schemas.microsoft.com/office/powerpoint/2010/main" val="14282926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7" name="Rectángulo 6"/>
          <p:cNvSpPr/>
          <p:nvPr userDrawn="1"/>
        </p:nvSpPr>
        <p:spPr>
          <a:xfrm>
            <a:off x="0" y="0"/>
            <a:ext cx="9144000" cy="6858000"/>
          </a:xfrm>
          <a:prstGeom prst="rect">
            <a:avLst/>
          </a:prstGeom>
          <a:solidFill>
            <a:srgbClr val="0087CA"/>
          </a:solidFill>
          <a:ln>
            <a:solidFill>
              <a:srgbClr val="4089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2"/>
          <a:stretch>
            <a:fillRect/>
          </a:stretch>
        </p:blipFill>
        <p:spPr>
          <a:xfrm>
            <a:off x="2478246" y="2601979"/>
            <a:ext cx="3840306" cy="1349700"/>
          </a:xfrm>
          <a:prstGeom prst="rect">
            <a:avLst/>
          </a:prstGeom>
        </p:spPr>
      </p:pic>
      <p:sp>
        <p:nvSpPr>
          <p:cNvPr id="12" name="CuadroTexto 11"/>
          <p:cNvSpPr txBox="1"/>
          <p:nvPr userDrawn="1"/>
        </p:nvSpPr>
        <p:spPr>
          <a:xfrm>
            <a:off x="2884646" y="4105159"/>
            <a:ext cx="384030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1400" dirty="0" smtClean="0">
                <a:solidFill>
                  <a:schemeClr val="bg1"/>
                </a:solidFill>
              </a:rPr>
              <a:t>www.sineace.gob.pe</a:t>
            </a:r>
          </a:p>
          <a:p>
            <a:endParaRPr lang="es-MX" dirty="0"/>
          </a:p>
        </p:txBody>
      </p:sp>
      <p:sp>
        <p:nvSpPr>
          <p:cNvPr id="16" name="Arco 15"/>
          <p:cNvSpPr/>
          <p:nvPr userDrawn="1"/>
        </p:nvSpPr>
        <p:spPr>
          <a:xfrm rot="10800000">
            <a:off x="-3782039" y="-3524396"/>
            <a:ext cx="15208861" cy="9434742"/>
          </a:xfrm>
          <a:prstGeom prst="arc">
            <a:avLst>
              <a:gd name="adj1" fmla="val 12732807"/>
              <a:gd name="adj2" fmla="val 18794167"/>
            </a:avLst>
          </a:prstGeom>
          <a:no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7" name="Arco 16"/>
          <p:cNvSpPr/>
          <p:nvPr userDrawn="1"/>
        </p:nvSpPr>
        <p:spPr>
          <a:xfrm rot="9942554">
            <a:off x="-4857461" y="-4154103"/>
            <a:ext cx="15208861" cy="10215897"/>
          </a:xfrm>
          <a:prstGeom prst="arc">
            <a:avLst>
              <a:gd name="adj1" fmla="val 12598041"/>
              <a:gd name="adj2" fmla="val 18729835"/>
            </a:avLst>
          </a:prstGeom>
          <a:no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269816644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4" name="Marcador de fecha 3"/>
          <p:cNvSpPr>
            <a:spLocks noGrp="1"/>
          </p:cNvSpPr>
          <p:nvPr>
            <p:ph type="dt" sz="half" idx="10"/>
          </p:nvPr>
        </p:nvSpPr>
        <p:spPr/>
        <p:txBody>
          <a:bodyPr/>
          <a:lstStyle/>
          <a:p>
            <a:fld id="{543F92C1-7F97-BC4E-BE78-48D46655DBC1}" type="datetimeFigureOut">
              <a:rPr lang="es-ES" smtClean="0"/>
              <a:t>18/12/2017</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FDCC468-5309-6E4C-8919-729A771EBE27}" type="slidenum">
              <a:rPr lang="es-ES" smtClean="0"/>
              <a:t>‹Nº›</a:t>
            </a:fld>
            <a:endParaRPr lang="es-ES"/>
          </a:p>
        </p:txBody>
      </p:sp>
    </p:spTree>
    <p:extLst>
      <p:ext uri="{BB962C8B-B14F-4D97-AF65-F5344CB8AC3E}">
        <p14:creationId xmlns:p14="http://schemas.microsoft.com/office/powerpoint/2010/main" val="181246242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9D91A69-477A-4B94-AE2C-ADE89051BFF8}" type="datetimeFigureOut">
              <a:rPr lang="es-ES" smtClean="0"/>
              <a:t>18/12/2017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F7534971-A9DD-4D34-BFE6-D5C95CF5C9B1}" type="slidenum">
              <a:rPr lang="es-ES" smtClean="0"/>
              <a:t>‹Nº›</a:t>
            </a:fld>
            <a:endParaRPr lang="es-ES"/>
          </a:p>
        </p:txBody>
      </p:sp>
    </p:spTree>
    <p:extLst>
      <p:ext uri="{BB962C8B-B14F-4D97-AF65-F5344CB8AC3E}">
        <p14:creationId xmlns:p14="http://schemas.microsoft.com/office/powerpoint/2010/main" val="54323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275114" y="274638"/>
            <a:ext cx="6411686" cy="1143000"/>
          </a:xfrm>
        </p:spPr>
        <p:txBody>
          <a:bodyPr/>
          <a:lstStyle>
            <a:lvl1pPr>
              <a:defRPr>
                <a:solidFill>
                  <a:srgbClr val="0087CA"/>
                </a:solidFill>
              </a:defRPr>
            </a:lvl1pPr>
          </a:lstStyle>
          <a:p>
            <a:r>
              <a:rPr lang="es-ES_tradnl" dirty="0" smtClean="0"/>
              <a:t>Clic para editar título</a:t>
            </a:r>
            <a:endParaRPr lang="es-ES" dirty="0"/>
          </a:p>
        </p:txBody>
      </p:sp>
      <p:sp>
        <p:nvSpPr>
          <p:cNvPr id="3" name="Marcador de contenido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543F92C1-7F97-BC4E-BE78-48D46655DBC1}" type="datetimeFigureOut">
              <a:rPr lang="es-ES" smtClean="0"/>
              <a:t>18/12/2017</a:t>
            </a:fld>
            <a:endParaRPr lang="es-ES"/>
          </a:p>
        </p:txBody>
      </p:sp>
      <p:sp>
        <p:nvSpPr>
          <p:cNvPr id="5" name="Marcador de pie de página 4"/>
          <p:cNvSpPr>
            <a:spLocks noGrp="1"/>
          </p:cNvSpPr>
          <p:nvPr>
            <p:ph type="ftr" sz="quarter" idx="11"/>
          </p:nvPr>
        </p:nvSpPr>
        <p:spPr/>
        <p:txBody>
          <a:bodyPr/>
          <a:lstStyle/>
          <a:p>
            <a:endParaRPr lang="es-ES"/>
          </a:p>
        </p:txBody>
      </p:sp>
      <p:sp>
        <p:nvSpPr>
          <p:cNvPr id="7" name="Arco 6"/>
          <p:cNvSpPr/>
          <p:nvPr userDrawn="1"/>
        </p:nvSpPr>
        <p:spPr>
          <a:xfrm rot="7241635">
            <a:off x="-6994441" y="-10851919"/>
            <a:ext cx="21619516" cy="16140309"/>
          </a:xfrm>
          <a:prstGeom prst="arc">
            <a:avLst>
              <a:gd name="adj1" fmla="val 17349443"/>
              <a:gd name="adj2" fmla="val 19519730"/>
            </a:avLst>
          </a:prstGeom>
          <a:ln>
            <a:solidFill>
              <a:srgbClr val="CAD22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8" name="Arco 7"/>
          <p:cNvSpPr/>
          <p:nvPr userDrawn="1"/>
        </p:nvSpPr>
        <p:spPr>
          <a:xfrm rot="7899492">
            <a:off x="-5132859" y="-10807074"/>
            <a:ext cx="21619516" cy="16140309"/>
          </a:xfrm>
          <a:prstGeom prst="arc">
            <a:avLst>
              <a:gd name="adj1" fmla="val 17632324"/>
              <a:gd name="adj2" fmla="val 19520863"/>
            </a:avLst>
          </a:prstGeom>
          <a:ln>
            <a:solidFill>
              <a:srgbClr val="B21E28">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9" name="Arco 8"/>
          <p:cNvSpPr/>
          <p:nvPr userDrawn="1"/>
        </p:nvSpPr>
        <p:spPr>
          <a:xfrm rot="7277319">
            <a:off x="-8801631" y="-20227836"/>
            <a:ext cx="27966462" cy="26541838"/>
          </a:xfrm>
          <a:prstGeom prst="arc">
            <a:avLst>
              <a:gd name="adj1" fmla="val 18702159"/>
              <a:gd name="adj2" fmla="val 19895438"/>
            </a:avLst>
          </a:prstGeom>
          <a:ln>
            <a:solidFill>
              <a:srgbClr val="002F8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grpSp>
        <p:nvGrpSpPr>
          <p:cNvPr id="10" name="Group 4"/>
          <p:cNvGrpSpPr>
            <a:grpSpLocks noChangeAspect="1"/>
          </p:cNvGrpSpPr>
          <p:nvPr userDrawn="1"/>
        </p:nvGrpSpPr>
        <p:grpSpPr bwMode="auto">
          <a:xfrm>
            <a:off x="453240" y="418751"/>
            <a:ext cx="1825835" cy="641571"/>
            <a:chOff x="2149" y="186"/>
            <a:chExt cx="2424" cy="857"/>
          </a:xfrm>
        </p:grpSpPr>
        <p:sp>
          <p:nvSpPr>
            <p:cNvPr id="12"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3"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4"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6"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7"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8"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
        <p:nvSpPr>
          <p:cNvPr id="29" name="Marcador de número de diapositiva 6"/>
          <p:cNvSpPr>
            <a:spLocks noGrp="1"/>
          </p:cNvSpPr>
          <p:nvPr>
            <p:ph type="sldNum" sz="quarter" idx="12"/>
          </p:nvPr>
        </p:nvSpPr>
        <p:spPr>
          <a:xfrm>
            <a:off x="6553200" y="6356350"/>
            <a:ext cx="2133600" cy="365125"/>
          </a:xfrm>
        </p:spPr>
        <p:txBody>
          <a:bodyPr/>
          <a:lstStyle/>
          <a:p>
            <a:fld id="{A798D93C-A835-47F0-879A-8D2A09AD3AEE}" type="slidenum">
              <a:rPr lang="es-MX" smtClean="0"/>
              <a:t>‹Nº›</a:t>
            </a:fld>
            <a:endParaRPr lang="es-MX"/>
          </a:p>
        </p:txBody>
      </p:sp>
    </p:spTree>
    <p:extLst>
      <p:ext uri="{BB962C8B-B14F-4D97-AF65-F5344CB8AC3E}">
        <p14:creationId xmlns:p14="http://schemas.microsoft.com/office/powerpoint/2010/main" val="233282401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2289622" y="274638"/>
            <a:ext cx="6397178" cy="1143000"/>
          </a:xfrm>
        </p:spPr>
        <p:txBody>
          <a:bodyPr/>
          <a:lstStyle/>
          <a:p>
            <a:r>
              <a:rPr lang="es-ES" dirty="0" smtClean="0"/>
              <a:t>Haga clic para modificar</a:t>
            </a:r>
            <a:endParaRPr lang="es-MX" dirty="0"/>
          </a:p>
        </p:txBody>
      </p:sp>
      <p:sp>
        <p:nvSpPr>
          <p:cNvPr id="3" name="Marcador de contenido 2"/>
          <p:cNvSpPr>
            <a:spLocks noGrp="1"/>
          </p:cNvSpPr>
          <p:nvPr>
            <p:ph sz="half" idx="1"/>
          </p:nvPr>
        </p:nvSpPr>
        <p:spPr>
          <a:xfrm>
            <a:off x="628650" y="1825625"/>
            <a:ext cx="386715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4648200" y="1825625"/>
            <a:ext cx="386715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C9B17E90-E9AD-4CA0-AC60-641A6EF1E880}" type="datetimeFigureOut">
              <a:rPr lang="es-MX" smtClean="0"/>
              <a:t>18/12/2017</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A798D93C-A835-47F0-879A-8D2A09AD3AEE}" type="slidenum">
              <a:rPr lang="es-MX" smtClean="0"/>
              <a:t>‹Nº›</a:t>
            </a:fld>
            <a:endParaRPr lang="es-MX"/>
          </a:p>
        </p:txBody>
      </p:sp>
      <p:grpSp>
        <p:nvGrpSpPr>
          <p:cNvPr id="8" name="Group 4"/>
          <p:cNvGrpSpPr>
            <a:grpSpLocks noChangeAspect="1"/>
          </p:cNvGrpSpPr>
          <p:nvPr userDrawn="1"/>
        </p:nvGrpSpPr>
        <p:grpSpPr bwMode="auto">
          <a:xfrm>
            <a:off x="453240" y="418751"/>
            <a:ext cx="1825835" cy="641571"/>
            <a:chOff x="2149" y="186"/>
            <a:chExt cx="2424" cy="857"/>
          </a:xfrm>
        </p:grpSpPr>
        <p:sp>
          <p:nvSpPr>
            <p:cNvPr id="9"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0"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1"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2"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3"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4"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
        <p:nvSpPr>
          <p:cNvPr id="26" name="Arco 25"/>
          <p:cNvSpPr/>
          <p:nvPr userDrawn="1"/>
        </p:nvSpPr>
        <p:spPr>
          <a:xfrm rot="7241635">
            <a:off x="-6994441" y="-10823344"/>
            <a:ext cx="21619516" cy="16140309"/>
          </a:xfrm>
          <a:prstGeom prst="arc">
            <a:avLst>
              <a:gd name="adj1" fmla="val 17349443"/>
              <a:gd name="adj2" fmla="val 19519730"/>
            </a:avLst>
          </a:prstGeom>
          <a:ln>
            <a:solidFill>
              <a:srgbClr val="CAD22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27" name="Arco 26"/>
          <p:cNvSpPr/>
          <p:nvPr userDrawn="1"/>
        </p:nvSpPr>
        <p:spPr>
          <a:xfrm rot="7899492">
            <a:off x="-5132859" y="-10778499"/>
            <a:ext cx="21619516" cy="16140309"/>
          </a:xfrm>
          <a:prstGeom prst="arc">
            <a:avLst>
              <a:gd name="adj1" fmla="val 17632324"/>
              <a:gd name="adj2" fmla="val 19520863"/>
            </a:avLst>
          </a:prstGeom>
          <a:ln>
            <a:solidFill>
              <a:srgbClr val="B21E28">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28" name="Arco 27"/>
          <p:cNvSpPr/>
          <p:nvPr userDrawn="1"/>
        </p:nvSpPr>
        <p:spPr>
          <a:xfrm rot="7277319">
            <a:off x="-8801631" y="-20199261"/>
            <a:ext cx="27966462" cy="26541838"/>
          </a:xfrm>
          <a:prstGeom prst="arc">
            <a:avLst>
              <a:gd name="adj1" fmla="val 18702159"/>
              <a:gd name="adj2" fmla="val 19895438"/>
            </a:avLst>
          </a:prstGeom>
          <a:ln>
            <a:solidFill>
              <a:srgbClr val="002F8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21559681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2306944" y="365125"/>
            <a:ext cx="6209993" cy="1325563"/>
          </a:xfrm>
        </p:spPr>
        <p:txBody>
          <a:bodyPr/>
          <a:lstStyle>
            <a:lvl1pPr>
              <a:defRPr/>
            </a:lvl1pPr>
          </a:lstStyle>
          <a:p>
            <a:r>
              <a:rPr lang="es-ES" dirty="0" smtClean="0"/>
              <a:t>Haga clic agregar título</a:t>
            </a:r>
            <a:endParaRPr lang="es-MX" dirty="0"/>
          </a:p>
        </p:txBody>
      </p:sp>
      <p:sp>
        <p:nvSpPr>
          <p:cNvPr id="3" name="Marcador de texto 2"/>
          <p:cNvSpPr>
            <a:spLocks noGrp="1"/>
          </p:cNvSpPr>
          <p:nvPr>
            <p:ph type="body" idx="1"/>
          </p:nvPr>
        </p:nvSpPr>
        <p:spPr>
          <a:xfrm>
            <a:off x="630238" y="1681163"/>
            <a:ext cx="3868737" cy="823912"/>
          </a:xfrm>
          <a:solidFill>
            <a:srgbClr val="0087CA"/>
          </a:solidFill>
        </p:spPr>
        <p:txBody>
          <a:bodyPr anchor="b"/>
          <a:lstStyle>
            <a:lvl1pPr marL="0" indent="0">
              <a:buNone/>
              <a:defRPr sz="2400" b="1">
                <a:no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smtClean="0"/>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4629150" y="1681163"/>
            <a:ext cx="3887788" cy="823912"/>
          </a:xfrm>
          <a:solidFill>
            <a:srgbClr val="0087CA"/>
          </a:solidFill>
        </p:spPr>
        <p:txBody>
          <a:bodyPr anchor="b"/>
          <a:lstStyle>
            <a:lvl1pPr marL="0" indent="0">
              <a:buNone/>
              <a:defRPr sz="2400" b="1">
                <a:no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C9B17E90-E9AD-4CA0-AC60-641A6EF1E880}" type="datetimeFigureOut">
              <a:rPr lang="es-MX" smtClean="0"/>
              <a:t>18/12/2017</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A798D93C-A835-47F0-879A-8D2A09AD3AEE}" type="slidenum">
              <a:rPr lang="es-MX" smtClean="0"/>
              <a:t>‹Nº›</a:t>
            </a:fld>
            <a:endParaRPr lang="es-MX"/>
          </a:p>
        </p:txBody>
      </p:sp>
      <p:sp>
        <p:nvSpPr>
          <p:cNvPr id="10" name="Arco 9"/>
          <p:cNvSpPr/>
          <p:nvPr userDrawn="1"/>
        </p:nvSpPr>
        <p:spPr>
          <a:xfrm rot="7241635">
            <a:off x="-6994441" y="-10823344"/>
            <a:ext cx="21619516" cy="16140309"/>
          </a:xfrm>
          <a:prstGeom prst="arc">
            <a:avLst>
              <a:gd name="adj1" fmla="val 17349443"/>
              <a:gd name="adj2" fmla="val 19519730"/>
            </a:avLst>
          </a:prstGeom>
          <a:ln>
            <a:solidFill>
              <a:srgbClr val="CAD22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1" name="Arco 10"/>
          <p:cNvSpPr/>
          <p:nvPr userDrawn="1"/>
        </p:nvSpPr>
        <p:spPr>
          <a:xfrm rot="7899492">
            <a:off x="-5132859" y="-10778499"/>
            <a:ext cx="21619516" cy="16140309"/>
          </a:xfrm>
          <a:prstGeom prst="arc">
            <a:avLst>
              <a:gd name="adj1" fmla="val 17632324"/>
              <a:gd name="adj2" fmla="val 19520863"/>
            </a:avLst>
          </a:prstGeom>
          <a:ln>
            <a:solidFill>
              <a:srgbClr val="B21E28">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2" name="Arco 11"/>
          <p:cNvSpPr/>
          <p:nvPr userDrawn="1"/>
        </p:nvSpPr>
        <p:spPr>
          <a:xfrm rot="7277319">
            <a:off x="-8801631" y="-20199261"/>
            <a:ext cx="27966462" cy="26541838"/>
          </a:xfrm>
          <a:prstGeom prst="arc">
            <a:avLst>
              <a:gd name="adj1" fmla="val 18702159"/>
              <a:gd name="adj2" fmla="val 19895438"/>
            </a:avLst>
          </a:prstGeom>
          <a:ln>
            <a:solidFill>
              <a:srgbClr val="002F8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grpSp>
        <p:nvGrpSpPr>
          <p:cNvPr id="13" name="Group 4"/>
          <p:cNvGrpSpPr>
            <a:grpSpLocks noChangeAspect="1"/>
          </p:cNvGrpSpPr>
          <p:nvPr userDrawn="1"/>
        </p:nvGrpSpPr>
        <p:grpSpPr bwMode="auto">
          <a:xfrm>
            <a:off x="453240" y="418751"/>
            <a:ext cx="1825835" cy="641571"/>
            <a:chOff x="2149" y="186"/>
            <a:chExt cx="2424" cy="857"/>
          </a:xfrm>
        </p:grpSpPr>
        <p:sp>
          <p:nvSpPr>
            <p:cNvPr id="14"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6"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7"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8"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9"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0"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Tree>
    <p:extLst>
      <p:ext uri="{BB962C8B-B14F-4D97-AF65-F5344CB8AC3E}">
        <p14:creationId xmlns:p14="http://schemas.microsoft.com/office/powerpoint/2010/main" val="46372269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ángulo 7"/>
          <p:cNvSpPr/>
          <p:nvPr userDrawn="1"/>
        </p:nvSpPr>
        <p:spPr>
          <a:xfrm>
            <a:off x="0" y="0"/>
            <a:ext cx="9144000" cy="6858000"/>
          </a:xfrm>
          <a:prstGeom prst="rect">
            <a:avLst/>
          </a:prstGeom>
          <a:solidFill>
            <a:srgbClr val="0087CA"/>
          </a:solidFill>
          <a:ln>
            <a:solidFill>
              <a:srgbClr val="4089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2" name="Título 1"/>
          <p:cNvSpPr>
            <a:spLocks noGrp="1"/>
          </p:cNvSpPr>
          <p:nvPr>
            <p:ph type="title"/>
          </p:nvPr>
        </p:nvSpPr>
        <p:spPr>
          <a:xfrm>
            <a:off x="722313" y="3429000"/>
            <a:ext cx="7772400" cy="1362075"/>
          </a:xfrm>
        </p:spPr>
        <p:txBody>
          <a:bodyPr anchor="t"/>
          <a:lstStyle>
            <a:lvl1pPr algn="l">
              <a:defRPr sz="4000" b="1" cap="all">
                <a:solidFill>
                  <a:schemeClr val="bg1"/>
                </a:solidFill>
              </a:defRPr>
            </a:lvl1pPr>
          </a:lstStyle>
          <a:p>
            <a:r>
              <a:rPr lang="es-ES_tradnl" dirty="0" smtClean="0"/>
              <a:t>Clic para editar título</a:t>
            </a:r>
            <a:endParaRPr lang="es-ES" dirty="0"/>
          </a:p>
        </p:txBody>
      </p:sp>
      <p:sp>
        <p:nvSpPr>
          <p:cNvPr id="3" name="Marcador de texto 2"/>
          <p:cNvSpPr>
            <a:spLocks noGrp="1"/>
          </p:cNvSpPr>
          <p:nvPr>
            <p:ph type="body" idx="1"/>
          </p:nvPr>
        </p:nvSpPr>
        <p:spPr>
          <a:xfrm>
            <a:off x="722313" y="19288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4" name="Marcador de fecha 3"/>
          <p:cNvSpPr>
            <a:spLocks noGrp="1"/>
          </p:cNvSpPr>
          <p:nvPr>
            <p:ph type="dt" sz="half" idx="10"/>
          </p:nvPr>
        </p:nvSpPr>
        <p:spPr/>
        <p:txBody>
          <a:bodyPr/>
          <a:lstStyle>
            <a:lvl1pPr>
              <a:defRPr>
                <a:solidFill>
                  <a:schemeClr val="bg1"/>
                </a:solidFill>
              </a:defRPr>
            </a:lvl1pPr>
          </a:lstStyle>
          <a:p>
            <a:fld id="{543F92C1-7F97-BC4E-BE78-48D46655DBC1}" type="datetimeFigureOut">
              <a:rPr lang="es-ES" smtClean="0"/>
              <a:pPr/>
              <a:t>18/12/2017</a:t>
            </a:fld>
            <a:endParaRPr lang="es-ES" dirty="0"/>
          </a:p>
        </p:txBody>
      </p:sp>
      <p:sp>
        <p:nvSpPr>
          <p:cNvPr id="5" name="Marcador de pie de página 4"/>
          <p:cNvSpPr>
            <a:spLocks noGrp="1"/>
          </p:cNvSpPr>
          <p:nvPr>
            <p:ph type="ftr" sz="quarter" idx="11"/>
          </p:nvPr>
        </p:nvSpPr>
        <p:spPr/>
        <p:txBody>
          <a:bodyPr/>
          <a:lstStyle>
            <a:lvl1pPr>
              <a:defRPr>
                <a:solidFill>
                  <a:schemeClr val="bg1"/>
                </a:solidFill>
              </a:defRPr>
            </a:lvl1pPr>
          </a:lstStyle>
          <a:p>
            <a:endParaRPr lang="es-ES" dirty="0"/>
          </a:p>
        </p:txBody>
      </p:sp>
      <p:sp>
        <p:nvSpPr>
          <p:cNvPr id="13" name="Arco 12"/>
          <p:cNvSpPr/>
          <p:nvPr userDrawn="1"/>
        </p:nvSpPr>
        <p:spPr>
          <a:xfrm rot="10800000">
            <a:off x="-3782039" y="-3524396"/>
            <a:ext cx="15208861" cy="9434742"/>
          </a:xfrm>
          <a:prstGeom prst="arc">
            <a:avLst>
              <a:gd name="adj1" fmla="val 12732807"/>
              <a:gd name="adj2" fmla="val 18794167"/>
            </a:avLst>
          </a:prstGeom>
          <a:no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4" name="Arco 13"/>
          <p:cNvSpPr/>
          <p:nvPr userDrawn="1"/>
        </p:nvSpPr>
        <p:spPr>
          <a:xfrm rot="9942554">
            <a:off x="-4857461" y="-4154103"/>
            <a:ext cx="15208861" cy="10215897"/>
          </a:xfrm>
          <a:prstGeom prst="arc">
            <a:avLst>
              <a:gd name="adj1" fmla="val 12598041"/>
              <a:gd name="adj2" fmla="val 18729835"/>
            </a:avLst>
          </a:prstGeom>
          <a:no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grpSp>
        <p:nvGrpSpPr>
          <p:cNvPr id="9" name="Group 4"/>
          <p:cNvGrpSpPr>
            <a:grpSpLocks noChangeAspect="1"/>
          </p:cNvGrpSpPr>
          <p:nvPr userDrawn="1"/>
        </p:nvGrpSpPr>
        <p:grpSpPr bwMode="auto">
          <a:xfrm>
            <a:off x="453240" y="418751"/>
            <a:ext cx="1825835" cy="641571"/>
            <a:chOff x="2149" y="186"/>
            <a:chExt cx="2424" cy="857"/>
          </a:xfrm>
        </p:grpSpPr>
        <p:sp>
          <p:nvSpPr>
            <p:cNvPr id="10"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1"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2"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6"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7"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8"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Tree>
    <p:extLst>
      <p:ext uri="{BB962C8B-B14F-4D97-AF65-F5344CB8AC3E}">
        <p14:creationId xmlns:p14="http://schemas.microsoft.com/office/powerpoint/2010/main" val="133709163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2275114" y="807629"/>
            <a:ext cx="6411686" cy="1143000"/>
          </a:xfrm>
        </p:spPr>
        <p:txBody>
          <a:bodyPr/>
          <a:lstStyle>
            <a:lvl1pPr>
              <a:defRPr>
                <a:solidFill>
                  <a:srgbClr val="0087CA"/>
                </a:solidFill>
              </a:defRPr>
            </a:lvl1pPr>
          </a:lstStyle>
          <a:p>
            <a:r>
              <a:rPr lang="es-ES_tradnl" dirty="0" smtClean="0"/>
              <a:t>Clic para editar título</a:t>
            </a:r>
            <a:endParaRPr lang="es-ES" dirty="0"/>
          </a:p>
        </p:txBody>
      </p:sp>
      <p:sp>
        <p:nvSpPr>
          <p:cNvPr id="3" name="Marcador de fecha 2"/>
          <p:cNvSpPr>
            <a:spLocks noGrp="1"/>
          </p:cNvSpPr>
          <p:nvPr>
            <p:ph type="dt" sz="half" idx="10"/>
          </p:nvPr>
        </p:nvSpPr>
        <p:spPr/>
        <p:txBody>
          <a:bodyPr/>
          <a:lstStyle/>
          <a:p>
            <a:fld id="{543F92C1-7F97-BC4E-BE78-48D46655DBC1}" type="datetimeFigureOut">
              <a:rPr lang="es-ES" smtClean="0"/>
              <a:t>18/12/2017</a:t>
            </a:fld>
            <a:endParaRPr lang="es-ES"/>
          </a:p>
        </p:txBody>
      </p:sp>
      <p:sp>
        <p:nvSpPr>
          <p:cNvPr id="5" name="Arco 4"/>
          <p:cNvSpPr/>
          <p:nvPr userDrawn="1"/>
        </p:nvSpPr>
        <p:spPr>
          <a:xfrm rot="7241635">
            <a:off x="-6994441" y="-10823344"/>
            <a:ext cx="21619516" cy="16140309"/>
          </a:xfrm>
          <a:prstGeom prst="arc">
            <a:avLst>
              <a:gd name="adj1" fmla="val 17349443"/>
              <a:gd name="adj2" fmla="val 19519730"/>
            </a:avLst>
          </a:prstGeom>
          <a:ln>
            <a:solidFill>
              <a:srgbClr val="CAD22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7" name="Arco 6"/>
          <p:cNvSpPr/>
          <p:nvPr userDrawn="1"/>
        </p:nvSpPr>
        <p:spPr>
          <a:xfrm rot="7899492">
            <a:off x="-5132859" y="-10778499"/>
            <a:ext cx="21619516" cy="16140309"/>
          </a:xfrm>
          <a:prstGeom prst="arc">
            <a:avLst>
              <a:gd name="adj1" fmla="val 17632324"/>
              <a:gd name="adj2" fmla="val 19520863"/>
            </a:avLst>
          </a:prstGeom>
          <a:ln>
            <a:solidFill>
              <a:srgbClr val="B21E28">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8" name="Arco 7"/>
          <p:cNvSpPr/>
          <p:nvPr userDrawn="1"/>
        </p:nvSpPr>
        <p:spPr>
          <a:xfrm rot="7277319">
            <a:off x="-8801631" y="-20199261"/>
            <a:ext cx="27966462" cy="26541838"/>
          </a:xfrm>
          <a:prstGeom prst="arc">
            <a:avLst>
              <a:gd name="adj1" fmla="val 18702159"/>
              <a:gd name="adj2" fmla="val 19895438"/>
            </a:avLst>
          </a:prstGeom>
          <a:ln>
            <a:solidFill>
              <a:srgbClr val="002F8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grpSp>
        <p:nvGrpSpPr>
          <p:cNvPr id="9" name="Group 4"/>
          <p:cNvGrpSpPr>
            <a:grpSpLocks noChangeAspect="1"/>
          </p:cNvGrpSpPr>
          <p:nvPr userDrawn="1"/>
        </p:nvGrpSpPr>
        <p:grpSpPr bwMode="auto">
          <a:xfrm>
            <a:off x="453240" y="418751"/>
            <a:ext cx="1825835" cy="641571"/>
            <a:chOff x="2149" y="186"/>
            <a:chExt cx="2424" cy="857"/>
          </a:xfrm>
        </p:grpSpPr>
        <p:sp>
          <p:nvSpPr>
            <p:cNvPr id="11"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2"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3"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4"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6"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7"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
        <p:nvSpPr>
          <p:cNvPr id="28" name="Marcador de número de diapositiva 6"/>
          <p:cNvSpPr>
            <a:spLocks noGrp="1"/>
          </p:cNvSpPr>
          <p:nvPr>
            <p:ph type="sldNum" sz="quarter" idx="12"/>
          </p:nvPr>
        </p:nvSpPr>
        <p:spPr>
          <a:xfrm>
            <a:off x="6553200" y="6356350"/>
            <a:ext cx="2133600" cy="365125"/>
          </a:xfrm>
        </p:spPr>
        <p:txBody>
          <a:bodyPr/>
          <a:lstStyle/>
          <a:p>
            <a:fld id="{A798D93C-A835-47F0-879A-8D2A09AD3AEE}" type="slidenum">
              <a:rPr lang="es-MX" smtClean="0"/>
              <a:t>‹Nº›</a:t>
            </a:fld>
            <a:endParaRPr lang="es-MX"/>
          </a:p>
        </p:txBody>
      </p:sp>
    </p:spTree>
    <p:extLst>
      <p:ext uri="{BB962C8B-B14F-4D97-AF65-F5344CB8AC3E}">
        <p14:creationId xmlns:p14="http://schemas.microsoft.com/office/powerpoint/2010/main" val="114345445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28" name="Grupo 27"/>
          <p:cNvGrpSpPr/>
          <p:nvPr userDrawn="1"/>
        </p:nvGrpSpPr>
        <p:grpSpPr>
          <a:xfrm>
            <a:off x="-8089319" y="-20940148"/>
            <a:ext cx="26541838" cy="29012987"/>
            <a:chOff x="-8089319" y="-20940148"/>
            <a:chExt cx="26541838" cy="29012987"/>
          </a:xfrm>
        </p:grpSpPr>
        <p:sp>
          <p:nvSpPr>
            <p:cNvPr id="25" name="Arco 24"/>
            <p:cNvSpPr/>
            <p:nvPr userDrawn="1"/>
          </p:nvSpPr>
          <p:spPr>
            <a:xfrm rot="7241635">
              <a:off x="-6994441" y="-10851919"/>
              <a:ext cx="21619516" cy="16140309"/>
            </a:xfrm>
            <a:prstGeom prst="arc">
              <a:avLst>
                <a:gd name="adj1" fmla="val 17349443"/>
                <a:gd name="adj2" fmla="val 19519730"/>
              </a:avLst>
            </a:prstGeom>
            <a:ln>
              <a:solidFill>
                <a:srgbClr val="CAD22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27" name="Arco 26"/>
            <p:cNvSpPr/>
            <p:nvPr userDrawn="1"/>
          </p:nvSpPr>
          <p:spPr>
            <a:xfrm rot="7899492">
              <a:off x="-5132859" y="-10807074"/>
              <a:ext cx="21619516" cy="16140309"/>
            </a:xfrm>
            <a:prstGeom prst="arc">
              <a:avLst>
                <a:gd name="adj1" fmla="val 17632324"/>
                <a:gd name="adj2" fmla="val 19520863"/>
              </a:avLst>
            </a:prstGeom>
            <a:ln>
              <a:solidFill>
                <a:srgbClr val="B21E28">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26" name="Arco 25"/>
            <p:cNvSpPr/>
            <p:nvPr userDrawn="1"/>
          </p:nvSpPr>
          <p:spPr>
            <a:xfrm rot="7277319">
              <a:off x="-8801631" y="-20227836"/>
              <a:ext cx="27966462" cy="26541838"/>
            </a:xfrm>
            <a:prstGeom prst="arc">
              <a:avLst>
                <a:gd name="adj1" fmla="val 18702159"/>
                <a:gd name="adj2" fmla="val 19895438"/>
              </a:avLst>
            </a:prstGeom>
            <a:ln>
              <a:solidFill>
                <a:srgbClr val="002F8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grpSp>
      <p:sp>
        <p:nvSpPr>
          <p:cNvPr id="2" name="Título 1"/>
          <p:cNvSpPr>
            <a:spLocks noGrp="1"/>
          </p:cNvSpPr>
          <p:nvPr>
            <p:ph type="title"/>
          </p:nvPr>
        </p:nvSpPr>
        <p:spPr>
          <a:xfrm>
            <a:off x="1792288" y="4800600"/>
            <a:ext cx="5486400" cy="566738"/>
          </a:xfrm>
        </p:spPr>
        <p:txBody>
          <a:bodyPr anchor="b"/>
          <a:lstStyle>
            <a:lvl1pPr algn="l">
              <a:defRPr sz="2000" b="1">
                <a:solidFill>
                  <a:srgbClr val="0087CA"/>
                </a:solidFill>
              </a:defRPr>
            </a:lvl1pPr>
          </a:lstStyle>
          <a:p>
            <a:r>
              <a:rPr lang="es-ES_tradnl" dirty="0" smtClean="0"/>
              <a:t>Clic para editar título</a:t>
            </a:r>
            <a:endParaRPr lang="es-ES" dirty="0"/>
          </a:p>
        </p:txBody>
      </p:sp>
      <p:sp>
        <p:nvSpPr>
          <p:cNvPr id="3" name="Marcador de posición de imagen 2"/>
          <p:cNvSpPr>
            <a:spLocks noGrp="1"/>
          </p:cNvSpPr>
          <p:nvPr>
            <p:ph type="pic" idx="1"/>
          </p:nvPr>
        </p:nvSpPr>
        <p:spPr>
          <a:xfrm>
            <a:off x="1792288" y="1022879"/>
            <a:ext cx="5486400" cy="3704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543F92C1-7F97-BC4E-BE78-48D46655DBC1}" type="datetimeFigureOut">
              <a:rPr lang="es-ES" smtClean="0"/>
              <a:t>18/12/2017</a:t>
            </a:fld>
            <a:endParaRPr lang="es-ES"/>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6FDCC468-5309-6E4C-8919-729A771EBE27}" type="slidenum">
              <a:rPr lang="es-ES" smtClean="0"/>
              <a:t>‹Nº›</a:t>
            </a:fld>
            <a:endParaRPr lang="es-ES"/>
          </a:p>
        </p:txBody>
      </p:sp>
      <p:grpSp>
        <p:nvGrpSpPr>
          <p:cNvPr id="13" name="Group 4"/>
          <p:cNvGrpSpPr>
            <a:grpSpLocks noChangeAspect="1"/>
          </p:cNvGrpSpPr>
          <p:nvPr userDrawn="1"/>
        </p:nvGrpSpPr>
        <p:grpSpPr bwMode="auto">
          <a:xfrm>
            <a:off x="453240" y="418751"/>
            <a:ext cx="1825835" cy="641571"/>
            <a:chOff x="2149" y="186"/>
            <a:chExt cx="2424" cy="857"/>
          </a:xfrm>
        </p:grpSpPr>
        <p:sp>
          <p:nvSpPr>
            <p:cNvPr id="14"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9"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1"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2"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3"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4"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5"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Tree>
    <p:extLst>
      <p:ext uri="{BB962C8B-B14F-4D97-AF65-F5344CB8AC3E}">
        <p14:creationId xmlns:p14="http://schemas.microsoft.com/office/powerpoint/2010/main" val="4833664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1348543"/>
            <a:ext cx="2949575" cy="1429809"/>
          </a:xfrm>
        </p:spPr>
        <p:txBody>
          <a:bodyPr anchor="b"/>
          <a:lstStyle>
            <a:lvl1pPr>
              <a:defRPr sz="3200"/>
            </a:lvl1pPr>
          </a:lstStyle>
          <a:p>
            <a:r>
              <a:rPr lang="es-ES" dirty="0" smtClean="0"/>
              <a:t>Haga clic para modificar el estilo de título</a:t>
            </a:r>
            <a:endParaRPr lang="es-MX" dirty="0"/>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630238" y="2797664"/>
            <a:ext cx="2949575" cy="30713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9B17E90-E9AD-4CA0-AC60-641A6EF1E880}" type="datetimeFigureOut">
              <a:rPr lang="es-MX" smtClean="0"/>
              <a:t>18/12/2017</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A798D93C-A835-47F0-879A-8D2A09AD3AEE}" type="slidenum">
              <a:rPr lang="es-MX" smtClean="0"/>
              <a:t>‹Nº›</a:t>
            </a:fld>
            <a:endParaRPr lang="es-MX"/>
          </a:p>
        </p:txBody>
      </p:sp>
      <p:sp>
        <p:nvSpPr>
          <p:cNvPr id="8" name="Arco 7"/>
          <p:cNvSpPr/>
          <p:nvPr userDrawn="1"/>
        </p:nvSpPr>
        <p:spPr>
          <a:xfrm rot="7241635">
            <a:off x="-6994441" y="-10823344"/>
            <a:ext cx="21619516" cy="16140309"/>
          </a:xfrm>
          <a:prstGeom prst="arc">
            <a:avLst>
              <a:gd name="adj1" fmla="val 17349443"/>
              <a:gd name="adj2" fmla="val 19519730"/>
            </a:avLst>
          </a:prstGeom>
          <a:ln>
            <a:solidFill>
              <a:srgbClr val="CAD22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9" name="Arco 8"/>
          <p:cNvSpPr/>
          <p:nvPr userDrawn="1"/>
        </p:nvSpPr>
        <p:spPr>
          <a:xfrm rot="7899492">
            <a:off x="-5132859" y="-10778499"/>
            <a:ext cx="21619516" cy="16140309"/>
          </a:xfrm>
          <a:prstGeom prst="arc">
            <a:avLst>
              <a:gd name="adj1" fmla="val 17632324"/>
              <a:gd name="adj2" fmla="val 19520863"/>
            </a:avLst>
          </a:prstGeom>
          <a:ln>
            <a:solidFill>
              <a:srgbClr val="B21E28">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0" name="Arco 9"/>
          <p:cNvSpPr/>
          <p:nvPr userDrawn="1"/>
        </p:nvSpPr>
        <p:spPr>
          <a:xfrm rot="7277319">
            <a:off x="-8801631" y="-20199261"/>
            <a:ext cx="27966462" cy="26541838"/>
          </a:xfrm>
          <a:prstGeom prst="arc">
            <a:avLst>
              <a:gd name="adj1" fmla="val 18702159"/>
              <a:gd name="adj2" fmla="val 19895438"/>
            </a:avLst>
          </a:prstGeom>
          <a:ln>
            <a:solidFill>
              <a:srgbClr val="002F8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grpSp>
        <p:nvGrpSpPr>
          <p:cNvPr id="11" name="Group 4"/>
          <p:cNvGrpSpPr>
            <a:grpSpLocks noChangeAspect="1"/>
          </p:cNvGrpSpPr>
          <p:nvPr userDrawn="1"/>
        </p:nvGrpSpPr>
        <p:grpSpPr bwMode="auto">
          <a:xfrm>
            <a:off x="453240" y="418751"/>
            <a:ext cx="1825835" cy="641571"/>
            <a:chOff x="2149" y="186"/>
            <a:chExt cx="2424" cy="857"/>
          </a:xfrm>
        </p:grpSpPr>
        <p:sp>
          <p:nvSpPr>
            <p:cNvPr id="12"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3"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4"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6"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7"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8"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Tree>
    <p:extLst>
      <p:ext uri="{BB962C8B-B14F-4D97-AF65-F5344CB8AC3E}">
        <p14:creationId xmlns:p14="http://schemas.microsoft.com/office/powerpoint/2010/main" val="6782922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_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1384477"/>
            <a:ext cx="2949575" cy="1377547"/>
          </a:xfrm>
        </p:spPr>
        <p:txBody>
          <a:bodyPr anchor="b"/>
          <a:lstStyle>
            <a:lvl1pPr>
              <a:defRPr sz="3200"/>
            </a:lvl1pPr>
          </a:lstStyle>
          <a:p>
            <a:r>
              <a:rPr lang="es-ES" dirty="0" smtClean="0"/>
              <a:t>Haga clic para modificar el estilo de título</a:t>
            </a:r>
            <a:endParaRPr lang="es-MX" dirty="0"/>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630238" y="2781336"/>
            <a:ext cx="2949575" cy="308765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smtClean="0"/>
              <a:t>Haga clic para modificar el estilo de texto del patrón</a:t>
            </a:r>
          </a:p>
        </p:txBody>
      </p:sp>
      <p:sp>
        <p:nvSpPr>
          <p:cNvPr id="5" name="Marcador de fecha 4"/>
          <p:cNvSpPr>
            <a:spLocks noGrp="1"/>
          </p:cNvSpPr>
          <p:nvPr>
            <p:ph type="dt" sz="half" idx="10"/>
          </p:nvPr>
        </p:nvSpPr>
        <p:spPr/>
        <p:txBody>
          <a:bodyPr/>
          <a:lstStyle/>
          <a:p>
            <a:fld id="{C9B17E90-E9AD-4CA0-AC60-641A6EF1E880}" type="datetimeFigureOut">
              <a:rPr lang="es-MX" smtClean="0"/>
              <a:t>18/12/2017</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A798D93C-A835-47F0-879A-8D2A09AD3AEE}" type="slidenum">
              <a:rPr lang="es-MX" smtClean="0"/>
              <a:t>‹Nº›</a:t>
            </a:fld>
            <a:endParaRPr lang="es-MX"/>
          </a:p>
        </p:txBody>
      </p:sp>
      <p:sp>
        <p:nvSpPr>
          <p:cNvPr id="8" name="Arco 7"/>
          <p:cNvSpPr/>
          <p:nvPr userDrawn="1"/>
        </p:nvSpPr>
        <p:spPr>
          <a:xfrm rot="7241635">
            <a:off x="-6994441" y="-10823344"/>
            <a:ext cx="21619516" cy="16140309"/>
          </a:xfrm>
          <a:prstGeom prst="arc">
            <a:avLst>
              <a:gd name="adj1" fmla="val 17349443"/>
              <a:gd name="adj2" fmla="val 19519730"/>
            </a:avLst>
          </a:prstGeom>
          <a:ln>
            <a:solidFill>
              <a:srgbClr val="CAD22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9" name="Arco 8"/>
          <p:cNvSpPr/>
          <p:nvPr userDrawn="1"/>
        </p:nvSpPr>
        <p:spPr>
          <a:xfrm rot="7899492">
            <a:off x="-5132859" y="-10778499"/>
            <a:ext cx="21619516" cy="16140309"/>
          </a:xfrm>
          <a:prstGeom prst="arc">
            <a:avLst>
              <a:gd name="adj1" fmla="val 17632324"/>
              <a:gd name="adj2" fmla="val 19520863"/>
            </a:avLst>
          </a:prstGeom>
          <a:ln>
            <a:solidFill>
              <a:srgbClr val="B21E28">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
        <p:nvSpPr>
          <p:cNvPr id="10" name="Arco 9"/>
          <p:cNvSpPr/>
          <p:nvPr userDrawn="1"/>
        </p:nvSpPr>
        <p:spPr>
          <a:xfrm rot="7277319">
            <a:off x="-8801631" y="-20199261"/>
            <a:ext cx="27966462" cy="26541838"/>
          </a:xfrm>
          <a:prstGeom prst="arc">
            <a:avLst>
              <a:gd name="adj1" fmla="val 18702159"/>
              <a:gd name="adj2" fmla="val 19895438"/>
            </a:avLst>
          </a:prstGeom>
          <a:ln>
            <a:solidFill>
              <a:srgbClr val="002F86">
                <a:alpha val="50196"/>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grpSp>
        <p:nvGrpSpPr>
          <p:cNvPr id="11" name="Group 4"/>
          <p:cNvGrpSpPr>
            <a:grpSpLocks noChangeAspect="1"/>
          </p:cNvGrpSpPr>
          <p:nvPr userDrawn="1"/>
        </p:nvGrpSpPr>
        <p:grpSpPr bwMode="auto">
          <a:xfrm>
            <a:off x="453240" y="418751"/>
            <a:ext cx="1825835" cy="641571"/>
            <a:chOff x="2149" y="186"/>
            <a:chExt cx="2424" cy="857"/>
          </a:xfrm>
        </p:grpSpPr>
        <p:sp>
          <p:nvSpPr>
            <p:cNvPr id="12" name="AutoShape 3"/>
            <p:cNvSpPr>
              <a:spLocks noChangeAspect="1" noChangeArrowheads="1" noTextEdit="1"/>
            </p:cNvSpPr>
            <p:nvPr userDrawn="1"/>
          </p:nvSpPr>
          <p:spPr bwMode="auto">
            <a:xfrm>
              <a:off x="2152" y="191"/>
              <a:ext cx="2419"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3" name="Freeform 5"/>
            <p:cNvSpPr>
              <a:spLocks/>
            </p:cNvSpPr>
            <p:nvPr userDrawn="1"/>
          </p:nvSpPr>
          <p:spPr bwMode="auto">
            <a:xfrm>
              <a:off x="3042" y="459"/>
              <a:ext cx="232" cy="289"/>
            </a:xfrm>
            <a:custGeom>
              <a:avLst/>
              <a:gdLst>
                <a:gd name="T0" fmla="*/ 74 w 148"/>
                <a:gd name="T1" fmla="*/ 0 h 184"/>
                <a:gd name="T2" fmla="*/ 120 w 148"/>
                <a:gd name="T3" fmla="*/ 11 h 184"/>
                <a:gd name="T4" fmla="*/ 148 w 148"/>
                <a:gd name="T5" fmla="*/ 58 h 184"/>
                <a:gd name="T6" fmla="*/ 111 w 148"/>
                <a:gd name="T7" fmla="*/ 58 h 184"/>
                <a:gd name="T8" fmla="*/ 77 w 148"/>
                <a:gd name="T9" fmla="*/ 32 h 184"/>
                <a:gd name="T10" fmla="*/ 55 w 148"/>
                <a:gd name="T11" fmla="*/ 37 h 184"/>
                <a:gd name="T12" fmla="*/ 47 w 148"/>
                <a:gd name="T13" fmla="*/ 53 h 184"/>
                <a:gd name="T14" fmla="*/ 53 w 148"/>
                <a:gd name="T15" fmla="*/ 66 h 184"/>
                <a:gd name="T16" fmla="*/ 72 w 148"/>
                <a:gd name="T17" fmla="*/ 73 h 184"/>
                <a:gd name="T18" fmla="*/ 93 w 148"/>
                <a:gd name="T19" fmla="*/ 78 h 184"/>
                <a:gd name="T20" fmla="*/ 134 w 148"/>
                <a:gd name="T21" fmla="*/ 95 h 184"/>
                <a:gd name="T22" fmla="*/ 147 w 148"/>
                <a:gd name="T23" fmla="*/ 128 h 184"/>
                <a:gd name="T24" fmla="*/ 128 w 148"/>
                <a:gd name="T25" fmla="*/ 168 h 184"/>
                <a:gd name="T26" fmla="*/ 77 w 148"/>
                <a:gd name="T27" fmla="*/ 184 h 184"/>
                <a:gd name="T28" fmla="*/ 23 w 148"/>
                <a:gd name="T29" fmla="*/ 167 h 184"/>
                <a:gd name="T30" fmla="*/ 0 w 148"/>
                <a:gd name="T31" fmla="*/ 122 h 184"/>
                <a:gd name="T32" fmla="*/ 37 w 148"/>
                <a:gd name="T33" fmla="*/ 122 h 184"/>
                <a:gd name="T34" fmla="*/ 50 w 148"/>
                <a:gd name="T35" fmla="*/ 143 h 184"/>
                <a:gd name="T36" fmla="*/ 79 w 148"/>
                <a:gd name="T37" fmla="*/ 151 h 184"/>
                <a:gd name="T38" fmla="*/ 108 w 148"/>
                <a:gd name="T39" fmla="*/ 132 h 184"/>
                <a:gd name="T40" fmla="*/ 86 w 148"/>
                <a:gd name="T41" fmla="*/ 114 h 184"/>
                <a:gd name="T42" fmla="*/ 57 w 148"/>
                <a:gd name="T43" fmla="*/ 108 h 184"/>
                <a:gd name="T44" fmla="*/ 7 w 148"/>
                <a:gd name="T45" fmla="*/ 56 h 184"/>
                <a:gd name="T46" fmla="*/ 25 w 148"/>
                <a:gd name="T47" fmla="*/ 15 h 184"/>
                <a:gd name="T48" fmla="*/ 74 w 148"/>
                <a:gd name="T4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8" h="184">
                  <a:moveTo>
                    <a:pt x="74" y="0"/>
                  </a:moveTo>
                  <a:cubicBezTo>
                    <a:pt x="91" y="0"/>
                    <a:pt x="107" y="4"/>
                    <a:pt x="120" y="11"/>
                  </a:cubicBezTo>
                  <a:cubicBezTo>
                    <a:pt x="137" y="21"/>
                    <a:pt x="146" y="36"/>
                    <a:pt x="148" y="58"/>
                  </a:cubicBezTo>
                  <a:cubicBezTo>
                    <a:pt x="111" y="58"/>
                    <a:pt x="111" y="58"/>
                    <a:pt x="111" y="58"/>
                  </a:cubicBezTo>
                  <a:cubicBezTo>
                    <a:pt x="108" y="40"/>
                    <a:pt x="97" y="32"/>
                    <a:pt x="77" y="32"/>
                  </a:cubicBezTo>
                  <a:cubicBezTo>
                    <a:pt x="68" y="32"/>
                    <a:pt x="60" y="34"/>
                    <a:pt x="55" y="37"/>
                  </a:cubicBezTo>
                  <a:cubicBezTo>
                    <a:pt x="49" y="41"/>
                    <a:pt x="47" y="46"/>
                    <a:pt x="47" y="53"/>
                  </a:cubicBezTo>
                  <a:cubicBezTo>
                    <a:pt x="47" y="59"/>
                    <a:pt x="49" y="63"/>
                    <a:pt x="53" y="66"/>
                  </a:cubicBezTo>
                  <a:cubicBezTo>
                    <a:pt x="57" y="69"/>
                    <a:pt x="63" y="72"/>
                    <a:pt x="72" y="73"/>
                  </a:cubicBezTo>
                  <a:cubicBezTo>
                    <a:pt x="93" y="78"/>
                    <a:pt x="93" y="78"/>
                    <a:pt x="93" y="78"/>
                  </a:cubicBezTo>
                  <a:cubicBezTo>
                    <a:pt x="112" y="81"/>
                    <a:pt x="125" y="87"/>
                    <a:pt x="134" y="95"/>
                  </a:cubicBezTo>
                  <a:cubicBezTo>
                    <a:pt x="143" y="103"/>
                    <a:pt x="147" y="114"/>
                    <a:pt x="147" y="128"/>
                  </a:cubicBezTo>
                  <a:cubicBezTo>
                    <a:pt x="147" y="145"/>
                    <a:pt x="141" y="158"/>
                    <a:pt x="128" y="168"/>
                  </a:cubicBezTo>
                  <a:cubicBezTo>
                    <a:pt x="115" y="179"/>
                    <a:pt x="98" y="184"/>
                    <a:pt x="77" y="184"/>
                  </a:cubicBezTo>
                  <a:cubicBezTo>
                    <a:pt x="55" y="184"/>
                    <a:pt x="37" y="178"/>
                    <a:pt x="23" y="167"/>
                  </a:cubicBezTo>
                  <a:cubicBezTo>
                    <a:pt x="9" y="156"/>
                    <a:pt x="1" y="141"/>
                    <a:pt x="0" y="122"/>
                  </a:cubicBezTo>
                  <a:cubicBezTo>
                    <a:pt x="37" y="122"/>
                    <a:pt x="37" y="122"/>
                    <a:pt x="37" y="122"/>
                  </a:cubicBezTo>
                  <a:cubicBezTo>
                    <a:pt x="38" y="131"/>
                    <a:pt x="43" y="138"/>
                    <a:pt x="50" y="143"/>
                  </a:cubicBezTo>
                  <a:cubicBezTo>
                    <a:pt x="58" y="148"/>
                    <a:pt x="67" y="151"/>
                    <a:pt x="79" y="151"/>
                  </a:cubicBezTo>
                  <a:cubicBezTo>
                    <a:pt x="98" y="151"/>
                    <a:pt x="108" y="144"/>
                    <a:pt x="108" y="132"/>
                  </a:cubicBezTo>
                  <a:cubicBezTo>
                    <a:pt x="108" y="122"/>
                    <a:pt x="101" y="116"/>
                    <a:pt x="86" y="114"/>
                  </a:cubicBezTo>
                  <a:cubicBezTo>
                    <a:pt x="57" y="108"/>
                    <a:pt x="57" y="108"/>
                    <a:pt x="57" y="108"/>
                  </a:cubicBezTo>
                  <a:cubicBezTo>
                    <a:pt x="24" y="102"/>
                    <a:pt x="7" y="85"/>
                    <a:pt x="7" y="56"/>
                  </a:cubicBezTo>
                  <a:cubicBezTo>
                    <a:pt x="7" y="39"/>
                    <a:pt x="13" y="26"/>
                    <a:pt x="25" y="15"/>
                  </a:cubicBezTo>
                  <a:cubicBezTo>
                    <a:pt x="38" y="5"/>
                    <a:pt x="54" y="0"/>
                    <a:pt x="74"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4" name="Freeform 6"/>
            <p:cNvSpPr>
              <a:spLocks noEditPoints="1"/>
            </p:cNvSpPr>
            <p:nvPr userDrawn="1"/>
          </p:nvSpPr>
          <p:spPr bwMode="auto">
            <a:xfrm>
              <a:off x="3313" y="445"/>
              <a:ext cx="67" cy="297"/>
            </a:xfrm>
            <a:custGeom>
              <a:avLst/>
              <a:gdLst>
                <a:gd name="T0" fmla="*/ 40 w 43"/>
                <a:gd name="T1" fmla="*/ 189 h 189"/>
                <a:gd name="T2" fmla="*/ 4 w 43"/>
                <a:gd name="T3" fmla="*/ 189 h 189"/>
                <a:gd name="T4" fmla="*/ 4 w 43"/>
                <a:gd name="T5" fmla="*/ 65 h 189"/>
                <a:gd name="T6" fmla="*/ 40 w 43"/>
                <a:gd name="T7" fmla="*/ 65 h 189"/>
                <a:gd name="T8" fmla="*/ 40 w 43"/>
                <a:gd name="T9" fmla="*/ 189 h 189"/>
                <a:gd name="T10" fmla="*/ 0 w 43"/>
                <a:gd name="T11" fmla="*/ 21 h 189"/>
                <a:gd name="T12" fmla="*/ 6 w 43"/>
                <a:gd name="T13" fmla="*/ 6 h 189"/>
                <a:gd name="T14" fmla="*/ 22 w 43"/>
                <a:gd name="T15" fmla="*/ 0 h 189"/>
                <a:gd name="T16" fmla="*/ 37 w 43"/>
                <a:gd name="T17" fmla="*/ 6 h 189"/>
                <a:gd name="T18" fmla="*/ 43 w 43"/>
                <a:gd name="T19" fmla="*/ 21 h 189"/>
                <a:gd name="T20" fmla="*/ 37 w 43"/>
                <a:gd name="T21" fmla="*/ 36 h 189"/>
                <a:gd name="T22" fmla="*/ 22 w 43"/>
                <a:gd name="T23" fmla="*/ 42 h 189"/>
                <a:gd name="T24" fmla="*/ 6 w 43"/>
                <a:gd name="T25" fmla="*/ 36 h 189"/>
                <a:gd name="T26" fmla="*/ 0 w 43"/>
                <a:gd name="T27" fmla="*/ 2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189">
                  <a:moveTo>
                    <a:pt x="40" y="189"/>
                  </a:moveTo>
                  <a:cubicBezTo>
                    <a:pt x="4" y="189"/>
                    <a:pt x="4" y="189"/>
                    <a:pt x="4" y="189"/>
                  </a:cubicBezTo>
                  <a:cubicBezTo>
                    <a:pt x="4" y="65"/>
                    <a:pt x="4" y="65"/>
                    <a:pt x="4" y="65"/>
                  </a:cubicBezTo>
                  <a:cubicBezTo>
                    <a:pt x="40" y="65"/>
                    <a:pt x="40" y="65"/>
                    <a:pt x="40" y="65"/>
                  </a:cubicBezTo>
                  <a:lnTo>
                    <a:pt x="40" y="189"/>
                  </a:lnTo>
                  <a:close/>
                  <a:moveTo>
                    <a:pt x="0" y="21"/>
                  </a:moveTo>
                  <a:cubicBezTo>
                    <a:pt x="0" y="15"/>
                    <a:pt x="2" y="10"/>
                    <a:pt x="6" y="6"/>
                  </a:cubicBezTo>
                  <a:cubicBezTo>
                    <a:pt x="10" y="2"/>
                    <a:pt x="15" y="0"/>
                    <a:pt x="22" y="0"/>
                  </a:cubicBezTo>
                  <a:cubicBezTo>
                    <a:pt x="28" y="0"/>
                    <a:pt x="33" y="2"/>
                    <a:pt x="37" y="6"/>
                  </a:cubicBezTo>
                  <a:cubicBezTo>
                    <a:pt x="41" y="10"/>
                    <a:pt x="43" y="15"/>
                    <a:pt x="43" y="21"/>
                  </a:cubicBezTo>
                  <a:cubicBezTo>
                    <a:pt x="43" y="27"/>
                    <a:pt x="41" y="32"/>
                    <a:pt x="37" y="36"/>
                  </a:cubicBezTo>
                  <a:cubicBezTo>
                    <a:pt x="33" y="40"/>
                    <a:pt x="28" y="42"/>
                    <a:pt x="22" y="42"/>
                  </a:cubicBezTo>
                  <a:cubicBezTo>
                    <a:pt x="15" y="42"/>
                    <a:pt x="10" y="40"/>
                    <a:pt x="6" y="36"/>
                  </a:cubicBezTo>
                  <a:cubicBezTo>
                    <a:pt x="2" y="32"/>
                    <a:pt x="0" y="27"/>
                    <a:pt x="0" y="21"/>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5" name="Freeform 7"/>
            <p:cNvSpPr>
              <a:spLocks/>
            </p:cNvSpPr>
            <p:nvPr userDrawn="1"/>
          </p:nvSpPr>
          <p:spPr bwMode="auto">
            <a:xfrm>
              <a:off x="3426" y="541"/>
              <a:ext cx="197" cy="201"/>
            </a:xfrm>
            <a:custGeom>
              <a:avLst/>
              <a:gdLst>
                <a:gd name="T0" fmla="*/ 72 w 126"/>
                <a:gd name="T1" fmla="*/ 0 h 128"/>
                <a:gd name="T2" fmla="*/ 111 w 126"/>
                <a:gd name="T3" fmla="*/ 16 h 128"/>
                <a:gd name="T4" fmla="*/ 126 w 126"/>
                <a:gd name="T5" fmla="*/ 60 h 128"/>
                <a:gd name="T6" fmla="*/ 126 w 126"/>
                <a:gd name="T7" fmla="*/ 128 h 128"/>
                <a:gd name="T8" fmla="*/ 90 w 126"/>
                <a:gd name="T9" fmla="*/ 128 h 128"/>
                <a:gd name="T10" fmla="*/ 90 w 126"/>
                <a:gd name="T11" fmla="*/ 63 h 128"/>
                <a:gd name="T12" fmla="*/ 83 w 126"/>
                <a:gd name="T13" fmla="*/ 40 h 128"/>
                <a:gd name="T14" fmla="*/ 63 w 126"/>
                <a:gd name="T15" fmla="*/ 33 h 128"/>
                <a:gd name="T16" fmla="*/ 36 w 126"/>
                <a:gd name="T17" fmla="*/ 48 h 128"/>
                <a:gd name="T18" fmla="*/ 36 w 126"/>
                <a:gd name="T19" fmla="*/ 128 h 128"/>
                <a:gd name="T20" fmla="*/ 0 w 126"/>
                <a:gd name="T21" fmla="*/ 128 h 128"/>
                <a:gd name="T22" fmla="*/ 0 w 126"/>
                <a:gd name="T23" fmla="*/ 4 h 128"/>
                <a:gd name="T24" fmla="*/ 36 w 126"/>
                <a:gd name="T25" fmla="*/ 4 h 128"/>
                <a:gd name="T26" fmla="*/ 36 w 126"/>
                <a:gd name="T27" fmla="*/ 13 h 128"/>
                <a:gd name="T28" fmla="*/ 72 w 126"/>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128">
                  <a:moveTo>
                    <a:pt x="72" y="0"/>
                  </a:moveTo>
                  <a:cubicBezTo>
                    <a:pt x="88" y="0"/>
                    <a:pt x="101" y="5"/>
                    <a:pt x="111" y="16"/>
                  </a:cubicBezTo>
                  <a:cubicBezTo>
                    <a:pt x="121" y="27"/>
                    <a:pt x="126" y="42"/>
                    <a:pt x="126" y="60"/>
                  </a:cubicBezTo>
                  <a:cubicBezTo>
                    <a:pt x="126" y="128"/>
                    <a:pt x="126" y="128"/>
                    <a:pt x="126" y="128"/>
                  </a:cubicBezTo>
                  <a:cubicBezTo>
                    <a:pt x="90" y="128"/>
                    <a:pt x="90" y="128"/>
                    <a:pt x="90" y="128"/>
                  </a:cubicBezTo>
                  <a:cubicBezTo>
                    <a:pt x="90" y="63"/>
                    <a:pt x="90" y="63"/>
                    <a:pt x="90" y="63"/>
                  </a:cubicBezTo>
                  <a:cubicBezTo>
                    <a:pt x="90" y="53"/>
                    <a:pt x="88" y="46"/>
                    <a:pt x="83" y="40"/>
                  </a:cubicBezTo>
                  <a:cubicBezTo>
                    <a:pt x="78" y="35"/>
                    <a:pt x="72" y="33"/>
                    <a:pt x="63" y="33"/>
                  </a:cubicBezTo>
                  <a:cubicBezTo>
                    <a:pt x="54" y="33"/>
                    <a:pt x="45" y="38"/>
                    <a:pt x="36" y="48"/>
                  </a:cubicBezTo>
                  <a:cubicBezTo>
                    <a:pt x="36" y="128"/>
                    <a:pt x="36" y="128"/>
                    <a:pt x="36" y="128"/>
                  </a:cubicBezTo>
                  <a:cubicBezTo>
                    <a:pt x="0" y="128"/>
                    <a:pt x="0" y="128"/>
                    <a:pt x="0" y="128"/>
                  </a:cubicBezTo>
                  <a:cubicBezTo>
                    <a:pt x="0" y="4"/>
                    <a:pt x="0" y="4"/>
                    <a:pt x="0" y="4"/>
                  </a:cubicBezTo>
                  <a:cubicBezTo>
                    <a:pt x="36" y="4"/>
                    <a:pt x="36" y="4"/>
                    <a:pt x="36" y="4"/>
                  </a:cubicBezTo>
                  <a:cubicBezTo>
                    <a:pt x="36" y="13"/>
                    <a:pt x="36" y="13"/>
                    <a:pt x="36" y="13"/>
                  </a:cubicBezTo>
                  <a:cubicBezTo>
                    <a:pt x="47" y="4"/>
                    <a:pt x="59" y="0"/>
                    <a:pt x="72" y="0"/>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6" name="Freeform 8"/>
            <p:cNvSpPr>
              <a:spLocks noEditPoints="1"/>
            </p:cNvSpPr>
            <p:nvPr userDrawn="1"/>
          </p:nvSpPr>
          <p:spPr bwMode="auto">
            <a:xfrm>
              <a:off x="3661" y="542"/>
              <a:ext cx="201" cy="205"/>
            </a:xfrm>
            <a:custGeom>
              <a:avLst/>
              <a:gdLst>
                <a:gd name="T0" fmla="*/ 65 w 128"/>
                <a:gd name="T1" fmla="*/ 30 h 130"/>
                <a:gd name="T2" fmla="*/ 36 w 128"/>
                <a:gd name="T3" fmla="*/ 53 h 130"/>
                <a:gd name="T4" fmla="*/ 92 w 128"/>
                <a:gd name="T5" fmla="*/ 53 h 130"/>
                <a:gd name="T6" fmla="*/ 83 w 128"/>
                <a:gd name="T7" fmla="*/ 36 h 130"/>
                <a:gd name="T8" fmla="*/ 65 w 128"/>
                <a:gd name="T9" fmla="*/ 30 h 130"/>
                <a:gd name="T10" fmla="*/ 128 w 128"/>
                <a:gd name="T11" fmla="*/ 62 h 130"/>
                <a:gd name="T12" fmla="*/ 127 w 128"/>
                <a:gd name="T13" fmla="*/ 78 h 130"/>
                <a:gd name="T14" fmla="*/ 36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3" y="36"/>
                  </a:cubicBezTo>
                  <a:cubicBezTo>
                    <a:pt x="79" y="32"/>
                    <a:pt x="73" y="30"/>
                    <a:pt x="65" y="30"/>
                  </a:cubicBezTo>
                  <a:moveTo>
                    <a:pt x="128" y="62"/>
                  </a:moveTo>
                  <a:cubicBezTo>
                    <a:pt x="128" y="70"/>
                    <a:pt x="128" y="75"/>
                    <a:pt x="127" y="78"/>
                  </a:cubicBezTo>
                  <a:cubicBezTo>
                    <a:pt x="36" y="78"/>
                    <a:pt x="36" y="78"/>
                    <a:pt x="36"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7" name="Freeform 9"/>
            <p:cNvSpPr>
              <a:spLocks noEditPoints="1"/>
            </p:cNvSpPr>
            <p:nvPr userDrawn="1"/>
          </p:nvSpPr>
          <p:spPr bwMode="auto">
            <a:xfrm>
              <a:off x="3893" y="542"/>
              <a:ext cx="209" cy="205"/>
            </a:xfrm>
            <a:custGeom>
              <a:avLst/>
              <a:gdLst>
                <a:gd name="T0" fmla="*/ 68 w 133"/>
                <a:gd name="T1" fmla="*/ 99 h 130"/>
                <a:gd name="T2" fmla="*/ 97 w 133"/>
                <a:gd name="T3" fmla="*/ 85 h 130"/>
                <a:gd name="T4" fmla="*/ 97 w 133"/>
                <a:gd name="T5" fmla="*/ 45 h 130"/>
                <a:gd name="T6" fmla="*/ 68 w 133"/>
                <a:gd name="T7" fmla="*/ 31 h 130"/>
                <a:gd name="T8" fmla="*/ 44 w 133"/>
                <a:gd name="T9" fmla="*/ 41 h 130"/>
                <a:gd name="T10" fmla="*/ 35 w 133"/>
                <a:gd name="T11" fmla="*/ 65 h 130"/>
                <a:gd name="T12" fmla="*/ 44 w 133"/>
                <a:gd name="T13" fmla="*/ 89 h 130"/>
                <a:gd name="T14" fmla="*/ 68 w 133"/>
                <a:gd name="T15" fmla="*/ 99 h 130"/>
                <a:gd name="T16" fmla="*/ 133 w 133"/>
                <a:gd name="T17" fmla="*/ 3 h 130"/>
                <a:gd name="T18" fmla="*/ 133 w 133"/>
                <a:gd name="T19" fmla="*/ 127 h 130"/>
                <a:gd name="T20" fmla="*/ 97 w 133"/>
                <a:gd name="T21" fmla="*/ 127 h 130"/>
                <a:gd name="T22" fmla="*/ 97 w 133"/>
                <a:gd name="T23" fmla="*/ 120 h 130"/>
                <a:gd name="T24" fmla="*/ 62 w 133"/>
                <a:gd name="T25" fmla="*/ 130 h 130"/>
                <a:gd name="T26" fmla="*/ 18 w 133"/>
                <a:gd name="T27" fmla="*/ 111 h 130"/>
                <a:gd name="T28" fmla="*/ 0 w 133"/>
                <a:gd name="T29" fmla="*/ 65 h 130"/>
                <a:gd name="T30" fmla="*/ 18 w 133"/>
                <a:gd name="T31" fmla="*/ 19 h 130"/>
                <a:gd name="T32" fmla="*/ 62 w 133"/>
                <a:gd name="T33" fmla="*/ 0 h 130"/>
                <a:gd name="T34" fmla="*/ 97 w 133"/>
                <a:gd name="T35" fmla="*/ 10 h 130"/>
                <a:gd name="T36" fmla="*/ 97 w 133"/>
                <a:gd name="T37" fmla="*/ 3 h 130"/>
                <a:gd name="T38" fmla="*/ 133 w 133"/>
                <a:gd name="T39" fmla="*/ 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130">
                  <a:moveTo>
                    <a:pt x="68" y="99"/>
                  </a:moveTo>
                  <a:cubicBezTo>
                    <a:pt x="80" y="99"/>
                    <a:pt x="90" y="94"/>
                    <a:pt x="97" y="85"/>
                  </a:cubicBezTo>
                  <a:cubicBezTo>
                    <a:pt x="97" y="45"/>
                    <a:pt x="97" y="45"/>
                    <a:pt x="97" y="45"/>
                  </a:cubicBezTo>
                  <a:cubicBezTo>
                    <a:pt x="90" y="35"/>
                    <a:pt x="80" y="31"/>
                    <a:pt x="68" y="31"/>
                  </a:cubicBezTo>
                  <a:cubicBezTo>
                    <a:pt x="58" y="31"/>
                    <a:pt x="50" y="34"/>
                    <a:pt x="44" y="41"/>
                  </a:cubicBezTo>
                  <a:cubicBezTo>
                    <a:pt x="38" y="48"/>
                    <a:pt x="35" y="56"/>
                    <a:pt x="35" y="65"/>
                  </a:cubicBezTo>
                  <a:cubicBezTo>
                    <a:pt x="35" y="74"/>
                    <a:pt x="38" y="82"/>
                    <a:pt x="44" y="89"/>
                  </a:cubicBezTo>
                  <a:cubicBezTo>
                    <a:pt x="50" y="96"/>
                    <a:pt x="58" y="99"/>
                    <a:pt x="68" y="99"/>
                  </a:cubicBezTo>
                  <a:moveTo>
                    <a:pt x="133" y="3"/>
                  </a:moveTo>
                  <a:cubicBezTo>
                    <a:pt x="133" y="127"/>
                    <a:pt x="133" y="127"/>
                    <a:pt x="133" y="127"/>
                  </a:cubicBezTo>
                  <a:cubicBezTo>
                    <a:pt x="97" y="127"/>
                    <a:pt x="97" y="127"/>
                    <a:pt x="97" y="127"/>
                  </a:cubicBezTo>
                  <a:cubicBezTo>
                    <a:pt x="97" y="120"/>
                    <a:pt x="97" y="120"/>
                    <a:pt x="97" y="120"/>
                  </a:cubicBezTo>
                  <a:cubicBezTo>
                    <a:pt x="87" y="126"/>
                    <a:pt x="75" y="130"/>
                    <a:pt x="62" y="130"/>
                  </a:cubicBezTo>
                  <a:cubicBezTo>
                    <a:pt x="45" y="130"/>
                    <a:pt x="30" y="123"/>
                    <a:pt x="18" y="111"/>
                  </a:cubicBezTo>
                  <a:cubicBezTo>
                    <a:pt x="6" y="98"/>
                    <a:pt x="0" y="83"/>
                    <a:pt x="0" y="65"/>
                  </a:cubicBezTo>
                  <a:cubicBezTo>
                    <a:pt x="0" y="47"/>
                    <a:pt x="6" y="31"/>
                    <a:pt x="18" y="19"/>
                  </a:cubicBezTo>
                  <a:cubicBezTo>
                    <a:pt x="30" y="7"/>
                    <a:pt x="44" y="0"/>
                    <a:pt x="62" y="0"/>
                  </a:cubicBezTo>
                  <a:cubicBezTo>
                    <a:pt x="75" y="0"/>
                    <a:pt x="87" y="3"/>
                    <a:pt x="97" y="10"/>
                  </a:cubicBezTo>
                  <a:cubicBezTo>
                    <a:pt x="97" y="3"/>
                    <a:pt x="97" y="3"/>
                    <a:pt x="97" y="3"/>
                  </a:cubicBezTo>
                  <a:lnTo>
                    <a:pt x="133" y="3"/>
                  </a:lnTo>
                  <a:close/>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8" name="Freeform 10"/>
            <p:cNvSpPr>
              <a:spLocks/>
            </p:cNvSpPr>
            <p:nvPr userDrawn="1"/>
          </p:nvSpPr>
          <p:spPr bwMode="auto">
            <a:xfrm>
              <a:off x="4138" y="542"/>
              <a:ext cx="204" cy="205"/>
            </a:xfrm>
            <a:custGeom>
              <a:avLst/>
              <a:gdLst>
                <a:gd name="T0" fmla="*/ 67 w 130"/>
                <a:gd name="T1" fmla="*/ 98 h 130"/>
                <a:gd name="T2" fmla="*/ 84 w 130"/>
                <a:gd name="T3" fmla="*/ 93 h 130"/>
                <a:gd name="T4" fmla="*/ 93 w 130"/>
                <a:gd name="T5" fmla="*/ 78 h 130"/>
                <a:gd name="T6" fmla="*/ 130 w 130"/>
                <a:gd name="T7" fmla="*/ 78 h 130"/>
                <a:gd name="T8" fmla="*/ 109 w 130"/>
                <a:gd name="T9" fmla="*/ 116 h 130"/>
                <a:gd name="T10" fmla="*/ 67 w 130"/>
                <a:gd name="T11" fmla="*/ 130 h 130"/>
                <a:gd name="T12" fmla="*/ 19 w 130"/>
                <a:gd name="T13" fmla="*/ 112 h 130"/>
                <a:gd name="T14" fmla="*/ 0 w 130"/>
                <a:gd name="T15" fmla="*/ 65 h 130"/>
                <a:gd name="T16" fmla="*/ 19 w 130"/>
                <a:gd name="T17" fmla="*/ 19 h 130"/>
                <a:gd name="T18" fmla="*/ 67 w 130"/>
                <a:gd name="T19" fmla="*/ 0 h 130"/>
                <a:gd name="T20" fmla="*/ 109 w 130"/>
                <a:gd name="T21" fmla="*/ 15 h 130"/>
                <a:gd name="T22" fmla="*/ 130 w 130"/>
                <a:gd name="T23" fmla="*/ 52 h 130"/>
                <a:gd name="T24" fmla="*/ 93 w 130"/>
                <a:gd name="T25" fmla="*/ 52 h 130"/>
                <a:gd name="T26" fmla="*/ 84 w 130"/>
                <a:gd name="T27" fmla="*/ 37 h 130"/>
                <a:gd name="T28" fmla="*/ 67 w 130"/>
                <a:gd name="T29" fmla="*/ 32 h 130"/>
                <a:gd name="T30" fmla="*/ 45 w 130"/>
                <a:gd name="T31" fmla="*/ 41 h 130"/>
                <a:gd name="T32" fmla="*/ 36 w 130"/>
                <a:gd name="T33" fmla="*/ 65 h 130"/>
                <a:gd name="T34" fmla="*/ 45 w 130"/>
                <a:gd name="T35" fmla="*/ 89 h 130"/>
                <a:gd name="T36" fmla="*/ 67 w 130"/>
                <a:gd name="T37" fmla="*/ 9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30">
                  <a:moveTo>
                    <a:pt x="67" y="98"/>
                  </a:moveTo>
                  <a:cubicBezTo>
                    <a:pt x="74" y="98"/>
                    <a:pt x="80" y="96"/>
                    <a:pt x="84" y="93"/>
                  </a:cubicBezTo>
                  <a:cubicBezTo>
                    <a:pt x="89" y="89"/>
                    <a:pt x="92" y="84"/>
                    <a:pt x="93" y="78"/>
                  </a:cubicBezTo>
                  <a:cubicBezTo>
                    <a:pt x="130" y="78"/>
                    <a:pt x="130" y="78"/>
                    <a:pt x="130" y="78"/>
                  </a:cubicBezTo>
                  <a:cubicBezTo>
                    <a:pt x="128" y="94"/>
                    <a:pt x="121" y="106"/>
                    <a:pt x="109" y="116"/>
                  </a:cubicBezTo>
                  <a:cubicBezTo>
                    <a:pt x="98" y="125"/>
                    <a:pt x="84" y="130"/>
                    <a:pt x="67" y="130"/>
                  </a:cubicBezTo>
                  <a:cubicBezTo>
                    <a:pt x="48" y="130"/>
                    <a:pt x="32" y="124"/>
                    <a:pt x="19" y="112"/>
                  </a:cubicBezTo>
                  <a:cubicBezTo>
                    <a:pt x="7" y="99"/>
                    <a:pt x="0" y="84"/>
                    <a:pt x="0" y="65"/>
                  </a:cubicBezTo>
                  <a:cubicBezTo>
                    <a:pt x="0" y="47"/>
                    <a:pt x="7" y="31"/>
                    <a:pt x="19" y="19"/>
                  </a:cubicBezTo>
                  <a:cubicBezTo>
                    <a:pt x="32" y="6"/>
                    <a:pt x="48" y="0"/>
                    <a:pt x="67" y="0"/>
                  </a:cubicBezTo>
                  <a:cubicBezTo>
                    <a:pt x="83" y="0"/>
                    <a:pt x="98" y="5"/>
                    <a:pt x="109" y="15"/>
                  </a:cubicBezTo>
                  <a:cubicBezTo>
                    <a:pt x="121" y="24"/>
                    <a:pt x="128" y="37"/>
                    <a:pt x="130" y="52"/>
                  </a:cubicBezTo>
                  <a:cubicBezTo>
                    <a:pt x="93" y="52"/>
                    <a:pt x="93" y="52"/>
                    <a:pt x="93" y="52"/>
                  </a:cubicBezTo>
                  <a:cubicBezTo>
                    <a:pt x="92" y="46"/>
                    <a:pt x="89" y="41"/>
                    <a:pt x="84" y="37"/>
                  </a:cubicBezTo>
                  <a:cubicBezTo>
                    <a:pt x="80" y="34"/>
                    <a:pt x="74" y="32"/>
                    <a:pt x="67" y="32"/>
                  </a:cubicBezTo>
                  <a:cubicBezTo>
                    <a:pt x="58" y="32"/>
                    <a:pt x="50" y="35"/>
                    <a:pt x="45" y="41"/>
                  </a:cubicBezTo>
                  <a:cubicBezTo>
                    <a:pt x="39" y="48"/>
                    <a:pt x="36" y="56"/>
                    <a:pt x="36" y="65"/>
                  </a:cubicBezTo>
                  <a:cubicBezTo>
                    <a:pt x="36" y="75"/>
                    <a:pt x="39" y="82"/>
                    <a:pt x="45" y="89"/>
                  </a:cubicBezTo>
                  <a:cubicBezTo>
                    <a:pt x="50" y="95"/>
                    <a:pt x="58" y="98"/>
                    <a:pt x="67" y="98"/>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9" name="Freeform 11"/>
            <p:cNvSpPr>
              <a:spLocks noEditPoints="1"/>
            </p:cNvSpPr>
            <p:nvPr userDrawn="1"/>
          </p:nvSpPr>
          <p:spPr bwMode="auto">
            <a:xfrm>
              <a:off x="4372" y="542"/>
              <a:ext cx="201" cy="205"/>
            </a:xfrm>
            <a:custGeom>
              <a:avLst/>
              <a:gdLst>
                <a:gd name="T0" fmla="*/ 65 w 128"/>
                <a:gd name="T1" fmla="*/ 30 h 130"/>
                <a:gd name="T2" fmla="*/ 36 w 128"/>
                <a:gd name="T3" fmla="*/ 53 h 130"/>
                <a:gd name="T4" fmla="*/ 92 w 128"/>
                <a:gd name="T5" fmla="*/ 53 h 130"/>
                <a:gd name="T6" fmla="*/ 84 w 128"/>
                <a:gd name="T7" fmla="*/ 36 h 130"/>
                <a:gd name="T8" fmla="*/ 65 w 128"/>
                <a:gd name="T9" fmla="*/ 30 h 130"/>
                <a:gd name="T10" fmla="*/ 128 w 128"/>
                <a:gd name="T11" fmla="*/ 62 h 130"/>
                <a:gd name="T12" fmla="*/ 127 w 128"/>
                <a:gd name="T13" fmla="*/ 78 h 130"/>
                <a:gd name="T14" fmla="*/ 37 w 128"/>
                <a:gd name="T15" fmla="*/ 78 h 130"/>
                <a:gd name="T16" fmla="*/ 68 w 128"/>
                <a:gd name="T17" fmla="*/ 100 h 130"/>
                <a:gd name="T18" fmla="*/ 89 w 128"/>
                <a:gd name="T19" fmla="*/ 91 h 130"/>
                <a:gd name="T20" fmla="*/ 126 w 128"/>
                <a:gd name="T21" fmla="*/ 91 h 130"/>
                <a:gd name="T22" fmla="*/ 105 w 128"/>
                <a:gd name="T23" fmla="*/ 119 h 130"/>
                <a:gd name="T24" fmla="*/ 67 w 128"/>
                <a:gd name="T25" fmla="*/ 130 h 130"/>
                <a:gd name="T26" fmla="*/ 19 w 128"/>
                <a:gd name="T27" fmla="*/ 112 h 130"/>
                <a:gd name="T28" fmla="*/ 0 w 128"/>
                <a:gd name="T29" fmla="*/ 65 h 130"/>
                <a:gd name="T30" fmla="*/ 18 w 128"/>
                <a:gd name="T31" fmla="*/ 19 h 130"/>
                <a:gd name="T32" fmla="*/ 66 w 128"/>
                <a:gd name="T33" fmla="*/ 0 h 130"/>
                <a:gd name="T34" fmla="*/ 110 w 128"/>
                <a:gd name="T35" fmla="*/ 18 h 130"/>
                <a:gd name="T36" fmla="*/ 128 w 128"/>
                <a:gd name="T37" fmla="*/ 6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8" h="130">
                  <a:moveTo>
                    <a:pt x="65" y="30"/>
                  </a:moveTo>
                  <a:cubicBezTo>
                    <a:pt x="50" y="30"/>
                    <a:pt x="40" y="37"/>
                    <a:pt x="36" y="53"/>
                  </a:cubicBezTo>
                  <a:cubicBezTo>
                    <a:pt x="92" y="53"/>
                    <a:pt x="92" y="53"/>
                    <a:pt x="92" y="53"/>
                  </a:cubicBezTo>
                  <a:cubicBezTo>
                    <a:pt x="91" y="46"/>
                    <a:pt x="88" y="40"/>
                    <a:pt x="84" y="36"/>
                  </a:cubicBezTo>
                  <a:cubicBezTo>
                    <a:pt x="79" y="32"/>
                    <a:pt x="73" y="30"/>
                    <a:pt x="65" y="30"/>
                  </a:cubicBezTo>
                  <a:moveTo>
                    <a:pt x="128" y="62"/>
                  </a:moveTo>
                  <a:cubicBezTo>
                    <a:pt x="128" y="70"/>
                    <a:pt x="128" y="75"/>
                    <a:pt x="127" y="78"/>
                  </a:cubicBezTo>
                  <a:cubicBezTo>
                    <a:pt x="37" y="78"/>
                    <a:pt x="37" y="78"/>
                    <a:pt x="37" y="78"/>
                  </a:cubicBezTo>
                  <a:cubicBezTo>
                    <a:pt x="41" y="93"/>
                    <a:pt x="51" y="100"/>
                    <a:pt x="68" y="100"/>
                  </a:cubicBezTo>
                  <a:cubicBezTo>
                    <a:pt x="78" y="100"/>
                    <a:pt x="85" y="97"/>
                    <a:pt x="89" y="91"/>
                  </a:cubicBezTo>
                  <a:cubicBezTo>
                    <a:pt x="126" y="91"/>
                    <a:pt x="126" y="91"/>
                    <a:pt x="126" y="91"/>
                  </a:cubicBezTo>
                  <a:cubicBezTo>
                    <a:pt x="123" y="103"/>
                    <a:pt x="116" y="112"/>
                    <a:pt x="105" y="119"/>
                  </a:cubicBezTo>
                  <a:cubicBezTo>
                    <a:pt x="94" y="126"/>
                    <a:pt x="82" y="130"/>
                    <a:pt x="67" y="130"/>
                  </a:cubicBezTo>
                  <a:cubicBezTo>
                    <a:pt x="47" y="130"/>
                    <a:pt x="31" y="124"/>
                    <a:pt x="19" y="112"/>
                  </a:cubicBezTo>
                  <a:cubicBezTo>
                    <a:pt x="6" y="99"/>
                    <a:pt x="0" y="84"/>
                    <a:pt x="0" y="65"/>
                  </a:cubicBezTo>
                  <a:cubicBezTo>
                    <a:pt x="0" y="46"/>
                    <a:pt x="6" y="31"/>
                    <a:pt x="18" y="19"/>
                  </a:cubicBezTo>
                  <a:cubicBezTo>
                    <a:pt x="31" y="6"/>
                    <a:pt x="47" y="0"/>
                    <a:pt x="66" y="0"/>
                  </a:cubicBezTo>
                  <a:cubicBezTo>
                    <a:pt x="84" y="0"/>
                    <a:pt x="99" y="6"/>
                    <a:pt x="110" y="18"/>
                  </a:cubicBezTo>
                  <a:cubicBezTo>
                    <a:pt x="122" y="29"/>
                    <a:pt x="128" y="44"/>
                    <a:pt x="128" y="62"/>
                  </a:cubicBezTo>
                </a:path>
              </a:pathLst>
            </a:custGeom>
            <a:solidFill>
              <a:srgbClr val="0087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0" name="Freeform 12"/>
            <p:cNvSpPr>
              <a:spLocks/>
            </p:cNvSpPr>
            <p:nvPr userDrawn="1"/>
          </p:nvSpPr>
          <p:spPr bwMode="auto">
            <a:xfrm>
              <a:off x="2593" y="366"/>
              <a:ext cx="301" cy="179"/>
            </a:xfrm>
            <a:custGeom>
              <a:avLst/>
              <a:gdLst>
                <a:gd name="T0" fmla="*/ 10 w 192"/>
                <a:gd name="T1" fmla="*/ 70 h 114"/>
                <a:gd name="T2" fmla="*/ 61 w 192"/>
                <a:gd name="T3" fmla="*/ 55 h 114"/>
                <a:gd name="T4" fmla="*/ 67 w 192"/>
                <a:gd name="T5" fmla="*/ 79 h 114"/>
                <a:gd name="T6" fmla="*/ 41 w 192"/>
                <a:gd name="T7" fmla="*/ 101 h 114"/>
                <a:gd name="T8" fmla="*/ 39 w 192"/>
                <a:gd name="T9" fmla="*/ 110 h 114"/>
                <a:gd name="T10" fmla="*/ 46 w 192"/>
                <a:gd name="T11" fmla="*/ 112 h 114"/>
                <a:gd name="T12" fmla="*/ 85 w 192"/>
                <a:gd name="T13" fmla="*/ 69 h 114"/>
                <a:gd name="T14" fmla="*/ 89 w 192"/>
                <a:gd name="T15" fmla="*/ 63 h 114"/>
                <a:gd name="T16" fmla="*/ 189 w 192"/>
                <a:gd name="T17" fmla="*/ 6 h 114"/>
                <a:gd name="T18" fmla="*/ 186 w 192"/>
                <a:gd name="T19" fmla="*/ 2 h 114"/>
                <a:gd name="T20" fmla="*/ 83 w 192"/>
                <a:gd name="T21" fmla="*/ 48 h 114"/>
                <a:gd name="T22" fmla="*/ 75 w 192"/>
                <a:gd name="T23" fmla="*/ 47 h 114"/>
                <a:gd name="T24" fmla="*/ 63 w 192"/>
                <a:gd name="T25" fmla="*/ 43 h 114"/>
                <a:gd name="T26" fmla="*/ 21 w 192"/>
                <a:gd name="T27" fmla="*/ 51 h 114"/>
                <a:gd name="T28" fmla="*/ 5 w 192"/>
                <a:gd name="T29" fmla="*/ 59 h 114"/>
                <a:gd name="T30" fmla="*/ 3 w 192"/>
                <a:gd name="T31" fmla="*/ 68 h 114"/>
                <a:gd name="T32" fmla="*/ 10 w 192"/>
                <a:gd name="T33" fmla="*/ 7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14">
                  <a:moveTo>
                    <a:pt x="10" y="70"/>
                  </a:moveTo>
                  <a:cubicBezTo>
                    <a:pt x="10" y="70"/>
                    <a:pt x="41" y="53"/>
                    <a:pt x="61" y="55"/>
                  </a:cubicBezTo>
                  <a:cubicBezTo>
                    <a:pt x="86" y="57"/>
                    <a:pt x="67" y="79"/>
                    <a:pt x="67" y="79"/>
                  </a:cubicBezTo>
                  <a:cubicBezTo>
                    <a:pt x="61" y="87"/>
                    <a:pt x="51" y="95"/>
                    <a:pt x="41" y="101"/>
                  </a:cubicBezTo>
                  <a:cubicBezTo>
                    <a:pt x="36" y="105"/>
                    <a:pt x="39" y="110"/>
                    <a:pt x="39" y="110"/>
                  </a:cubicBezTo>
                  <a:cubicBezTo>
                    <a:pt x="42" y="114"/>
                    <a:pt x="46" y="112"/>
                    <a:pt x="46" y="112"/>
                  </a:cubicBezTo>
                  <a:cubicBezTo>
                    <a:pt x="66" y="101"/>
                    <a:pt x="83" y="83"/>
                    <a:pt x="85" y="69"/>
                  </a:cubicBezTo>
                  <a:cubicBezTo>
                    <a:pt x="86" y="66"/>
                    <a:pt x="86" y="65"/>
                    <a:pt x="89" y="63"/>
                  </a:cubicBezTo>
                  <a:cubicBezTo>
                    <a:pt x="189" y="6"/>
                    <a:pt x="189" y="6"/>
                    <a:pt x="189" y="6"/>
                  </a:cubicBezTo>
                  <a:cubicBezTo>
                    <a:pt x="192" y="4"/>
                    <a:pt x="190" y="0"/>
                    <a:pt x="186" y="2"/>
                  </a:cubicBezTo>
                  <a:cubicBezTo>
                    <a:pt x="185" y="2"/>
                    <a:pt x="112" y="36"/>
                    <a:pt x="83" y="48"/>
                  </a:cubicBezTo>
                  <a:cubicBezTo>
                    <a:pt x="79" y="50"/>
                    <a:pt x="79" y="49"/>
                    <a:pt x="75" y="47"/>
                  </a:cubicBezTo>
                  <a:cubicBezTo>
                    <a:pt x="72" y="45"/>
                    <a:pt x="68" y="43"/>
                    <a:pt x="63" y="43"/>
                  </a:cubicBezTo>
                  <a:cubicBezTo>
                    <a:pt x="51" y="41"/>
                    <a:pt x="36" y="45"/>
                    <a:pt x="21" y="51"/>
                  </a:cubicBezTo>
                  <a:cubicBezTo>
                    <a:pt x="15" y="54"/>
                    <a:pt x="11" y="56"/>
                    <a:pt x="5" y="59"/>
                  </a:cubicBezTo>
                  <a:cubicBezTo>
                    <a:pt x="5" y="59"/>
                    <a:pt x="0" y="62"/>
                    <a:pt x="3" y="68"/>
                  </a:cubicBezTo>
                  <a:cubicBezTo>
                    <a:pt x="3" y="68"/>
                    <a:pt x="5" y="72"/>
                    <a:pt x="10" y="70"/>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1" name="Freeform 13"/>
            <p:cNvSpPr>
              <a:spLocks/>
            </p:cNvSpPr>
            <p:nvPr userDrawn="1"/>
          </p:nvSpPr>
          <p:spPr bwMode="auto">
            <a:xfrm>
              <a:off x="2230" y="215"/>
              <a:ext cx="313" cy="319"/>
            </a:xfrm>
            <a:custGeom>
              <a:avLst/>
              <a:gdLst>
                <a:gd name="T0" fmla="*/ 195 w 199"/>
                <a:gd name="T1" fmla="*/ 201 h 203"/>
                <a:gd name="T2" fmla="*/ 111 w 199"/>
                <a:gd name="T3" fmla="*/ 91 h 203"/>
                <a:gd name="T4" fmla="*/ 1 w 199"/>
                <a:gd name="T5" fmla="*/ 7 h 203"/>
                <a:gd name="T6" fmla="*/ 129 w 199"/>
                <a:gd name="T7" fmla="*/ 77 h 203"/>
                <a:gd name="T8" fmla="*/ 195 w 199"/>
                <a:gd name="T9" fmla="*/ 201 h 203"/>
              </a:gdLst>
              <a:ahLst/>
              <a:cxnLst>
                <a:cxn ang="0">
                  <a:pos x="T0" y="T1"/>
                </a:cxn>
                <a:cxn ang="0">
                  <a:pos x="T2" y="T3"/>
                </a:cxn>
                <a:cxn ang="0">
                  <a:pos x="T4" y="T5"/>
                </a:cxn>
                <a:cxn ang="0">
                  <a:pos x="T6" y="T7"/>
                </a:cxn>
                <a:cxn ang="0">
                  <a:pos x="T8" y="T9"/>
                </a:cxn>
              </a:cxnLst>
              <a:rect l="0" t="0" r="r" b="b"/>
              <a:pathLst>
                <a:path w="199" h="203">
                  <a:moveTo>
                    <a:pt x="195" y="201"/>
                  </a:moveTo>
                  <a:cubicBezTo>
                    <a:pt x="190" y="200"/>
                    <a:pt x="164" y="142"/>
                    <a:pt x="111" y="91"/>
                  </a:cubicBezTo>
                  <a:cubicBezTo>
                    <a:pt x="58" y="40"/>
                    <a:pt x="1" y="14"/>
                    <a:pt x="1" y="7"/>
                  </a:cubicBezTo>
                  <a:cubicBezTo>
                    <a:pt x="0" y="0"/>
                    <a:pt x="72" y="17"/>
                    <a:pt x="129" y="77"/>
                  </a:cubicBezTo>
                  <a:cubicBezTo>
                    <a:pt x="187" y="136"/>
                    <a:pt x="199" y="203"/>
                    <a:pt x="195" y="201"/>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2" name="Freeform 14"/>
            <p:cNvSpPr>
              <a:spLocks/>
            </p:cNvSpPr>
            <p:nvPr userDrawn="1"/>
          </p:nvSpPr>
          <p:spPr bwMode="auto">
            <a:xfrm>
              <a:off x="2149" y="304"/>
              <a:ext cx="376" cy="249"/>
            </a:xfrm>
            <a:custGeom>
              <a:avLst/>
              <a:gdLst>
                <a:gd name="T0" fmla="*/ 238 w 240"/>
                <a:gd name="T1" fmla="*/ 153 h 158"/>
                <a:gd name="T2" fmla="*/ 134 w 240"/>
                <a:gd name="T3" fmla="*/ 65 h 158"/>
                <a:gd name="T4" fmla="*/ 3 w 240"/>
                <a:gd name="T5" fmla="*/ 10 h 158"/>
                <a:gd name="T6" fmla="*/ 144 w 240"/>
                <a:gd name="T7" fmla="*/ 43 h 158"/>
                <a:gd name="T8" fmla="*/ 238 w 240"/>
                <a:gd name="T9" fmla="*/ 153 h 158"/>
              </a:gdLst>
              <a:ahLst/>
              <a:cxnLst>
                <a:cxn ang="0">
                  <a:pos x="T0" y="T1"/>
                </a:cxn>
                <a:cxn ang="0">
                  <a:pos x="T2" y="T3"/>
                </a:cxn>
                <a:cxn ang="0">
                  <a:pos x="T4" y="T5"/>
                </a:cxn>
                <a:cxn ang="0">
                  <a:pos x="T6" y="T7"/>
                </a:cxn>
                <a:cxn ang="0">
                  <a:pos x="T8" y="T9"/>
                </a:cxn>
              </a:cxnLst>
              <a:rect l="0" t="0" r="r" b="b"/>
              <a:pathLst>
                <a:path w="240" h="158">
                  <a:moveTo>
                    <a:pt x="238" y="153"/>
                  </a:moveTo>
                  <a:cubicBezTo>
                    <a:pt x="236" y="158"/>
                    <a:pt x="203" y="105"/>
                    <a:pt x="134" y="65"/>
                  </a:cubicBezTo>
                  <a:cubicBezTo>
                    <a:pt x="66" y="24"/>
                    <a:pt x="0" y="16"/>
                    <a:pt x="3" y="10"/>
                  </a:cubicBezTo>
                  <a:cubicBezTo>
                    <a:pt x="3" y="4"/>
                    <a:pt x="75" y="0"/>
                    <a:pt x="144" y="43"/>
                  </a:cubicBezTo>
                  <a:cubicBezTo>
                    <a:pt x="213" y="85"/>
                    <a:pt x="240" y="151"/>
                    <a:pt x="238" y="153"/>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3" name="Freeform 15"/>
            <p:cNvSpPr>
              <a:spLocks/>
            </p:cNvSpPr>
            <p:nvPr userDrawn="1"/>
          </p:nvSpPr>
          <p:spPr bwMode="auto">
            <a:xfrm>
              <a:off x="2328" y="186"/>
              <a:ext cx="230" cy="326"/>
            </a:xfrm>
            <a:custGeom>
              <a:avLst/>
              <a:gdLst>
                <a:gd name="T0" fmla="*/ 145 w 147"/>
                <a:gd name="T1" fmla="*/ 206 h 207"/>
                <a:gd name="T2" fmla="*/ 83 w 147"/>
                <a:gd name="T3" fmla="*/ 97 h 207"/>
                <a:gd name="T4" fmla="*/ 5 w 147"/>
                <a:gd name="T5" fmla="*/ 5 h 207"/>
                <a:gd name="T6" fmla="*/ 104 w 147"/>
                <a:gd name="T7" fmla="*/ 89 h 207"/>
                <a:gd name="T8" fmla="*/ 145 w 147"/>
                <a:gd name="T9" fmla="*/ 206 h 207"/>
              </a:gdLst>
              <a:ahLst/>
              <a:cxnLst>
                <a:cxn ang="0">
                  <a:pos x="T0" y="T1"/>
                </a:cxn>
                <a:cxn ang="0">
                  <a:pos x="T2" y="T3"/>
                </a:cxn>
                <a:cxn ang="0">
                  <a:pos x="T4" y="T5"/>
                </a:cxn>
                <a:cxn ang="0">
                  <a:pos x="T6" y="T7"/>
                </a:cxn>
                <a:cxn ang="0">
                  <a:pos x="T8" y="T9"/>
                </a:cxn>
              </a:cxnLst>
              <a:rect l="0" t="0" r="r" b="b"/>
              <a:pathLst>
                <a:path w="147" h="207">
                  <a:moveTo>
                    <a:pt x="145" y="206"/>
                  </a:moveTo>
                  <a:cubicBezTo>
                    <a:pt x="142" y="207"/>
                    <a:pt x="123" y="151"/>
                    <a:pt x="83" y="97"/>
                  </a:cubicBezTo>
                  <a:cubicBezTo>
                    <a:pt x="44" y="42"/>
                    <a:pt x="0" y="9"/>
                    <a:pt x="5" y="5"/>
                  </a:cubicBezTo>
                  <a:cubicBezTo>
                    <a:pt x="9" y="0"/>
                    <a:pt x="67" y="30"/>
                    <a:pt x="104" y="89"/>
                  </a:cubicBezTo>
                  <a:cubicBezTo>
                    <a:pt x="142" y="147"/>
                    <a:pt x="147" y="205"/>
                    <a:pt x="145" y="206"/>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4" name="Freeform 16"/>
            <p:cNvSpPr>
              <a:spLocks/>
            </p:cNvSpPr>
            <p:nvPr userDrawn="1"/>
          </p:nvSpPr>
          <p:spPr bwMode="auto">
            <a:xfrm>
              <a:off x="2587" y="578"/>
              <a:ext cx="318" cy="314"/>
            </a:xfrm>
            <a:custGeom>
              <a:avLst/>
              <a:gdLst>
                <a:gd name="T0" fmla="*/ 2 w 203"/>
                <a:gd name="T1" fmla="*/ 4 h 199"/>
                <a:gd name="T2" fmla="*/ 112 w 203"/>
                <a:gd name="T3" fmla="*/ 88 h 199"/>
                <a:gd name="T4" fmla="*/ 196 w 203"/>
                <a:gd name="T5" fmla="*/ 198 h 199"/>
                <a:gd name="T6" fmla="*/ 128 w 203"/>
                <a:gd name="T7" fmla="*/ 74 h 199"/>
                <a:gd name="T8" fmla="*/ 2 w 203"/>
                <a:gd name="T9" fmla="*/ 4 h 199"/>
              </a:gdLst>
              <a:ahLst/>
              <a:cxnLst>
                <a:cxn ang="0">
                  <a:pos x="T0" y="T1"/>
                </a:cxn>
                <a:cxn ang="0">
                  <a:pos x="T2" y="T3"/>
                </a:cxn>
                <a:cxn ang="0">
                  <a:pos x="T4" y="T5"/>
                </a:cxn>
                <a:cxn ang="0">
                  <a:pos x="T6" y="T7"/>
                </a:cxn>
                <a:cxn ang="0">
                  <a:pos x="T8" y="T9"/>
                </a:cxn>
              </a:cxnLst>
              <a:rect l="0" t="0" r="r" b="b"/>
              <a:pathLst>
                <a:path w="203" h="199">
                  <a:moveTo>
                    <a:pt x="2" y="4"/>
                  </a:moveTo>
                  <a:cubicBezTo>
                    <a:pt x="3" y="9"/>
                    <a:pt x="61" y="35"/>
                    <a:pt x="112" y="88"/>
                  </a:cubicBezTo>
                  <a:cubicBezTo>
                    <a:pt x="163" y="141"/>
                    <a:pt x="189" y="198"/>
                    <a:pt x="196" y="198"/>
                  </a:cubicBezTo>
                  <a:cubicBezTo>
                    <a:pt x="203" y="199"/>
                    <a:pt x="188" y="131"/>
                    <a:pt x="128" y="74"/>
                  </a:cubicBezTo>
                  <a:cubicBezTo>
                    <a:pt x="69" y="16"/>
                    <a:pt x="0" y="0"/>
                    <a:pt x="2" y="4"/>
                  </a:cubicBezTo>
                </a:path>
              </a:pathLst>
            </a:custGeom>
            <a:solidFill>
              <a:srgbClr val="CC0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5" name="Freeform 17"/>
            <p:cNvSpPr>
              <a:spLocks/>
            </p:cNvSpPr>
            <p:nvPr userDrawn="1"/>
          </p:nvSpPr>
          <p:spPr bwMode="auto">
            <a:xfrm>
              <a:off x="2571" y="592"/>
              <a:ext cx="238" cy="388"/>
            </a:xfrm>
            <a:custGeom>
              <a:avLst/>
              <a:gdLst>
                <a:gd name="T0" fmla="*/ 5 w 152"/>
                <a:gd name="T1" fmla="*/ 2 h 246"/>
                <a:gd name="T2" fmla="*/ 89 w 152"/>
                <a:gd name="T3" fmla="*/ 110 h 246"/>
                <a:gd name="T4" fmla="*/ 139 w 152"/>
                <a:gd name="T5" fmla="*/ 243 h 246"/>
                <a:gd name="T6" fmla="*/ 111 w 152"/>
                <a:gd name="T7" fmla="*/ 101 h 246"/>
                <a:gd name="T8" fmla="*/ 5 w 152"/>
                <a:gd name="T9" fmla="*/ 2 h 246"/>
              </a:gdLst>
              <a:ahLst/>
              <a:cxnLst>
                <a:cxn ang="0">
                  <a:pos x="T0" y="T1"/>
                </a:cxn>
                <a:cxn ang="0">
                  <a:pos x="T2" y="T3"/>
                </a:cxn>
                <a:cxn ang="0">
                  <a:pos x="T4" y="T5"/>
                </a:cxn>
                <a:cxn ang="0">
                  <a:pos x="T6" y="T7"/>
                </a:cxn>
                <a:cxn ang="0">
                  <a:pos x="T8" y="T9"/>
                </a:cxn>
              </a:cxnLst>
              <a:rect l="0" t="0" r="r" b="b"/>
              <a:pathLst>
                <a:path w="152" h="246">
                  <a:moveTo>
                    <a:pt x="5" y="2"/>
                  </a:moveTo>
                  <a:cubicBezTo>
                    <a:pt x="0" y="4"/>
                    <a:pt x="52" y="40"/>
                    <a:pt x="89" y="110"/>
                  </a:cubicBezTo>
                  <a:cubicBezTo>
                    <a:pt x="127" y="179"/>
                    <a:pt x="132" y="246"/>
                    <a:pt x="139" y="243"/>
                  </a:cubicBezTo>
                  <a:cubicBezTo>
                    <a:pt x="144" y="243"/>
                    <a:pt x="152" y="171"/>
                    <a:pt x="111" y="101"/>
                  </a:cubicBezTo>
                  <a:cubicBezTo>
                    <a:pt x="72" y="30"/>
                    <a:pt x="7" y="0"/>
                    <a:pt x="5" y="2"/>
                  </a:cubicBezTo>
                </a:path>
              </a:pathLst>
            </a:custGeom>
            <a:solidFill>
              <a:srgbClr val="204E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6" name="Freeform 18"/>
            <p:cNvSpPr>
              <a:spLocks/>
            </p:cNvSpPr>
            <p:nvPr userDrawn="1"/>
          </p:nvSpPr>
          <p:spPr bwMode="auto">
            <a:xfrm>
              <a:off x="2607" y="564"/>
              <a:ext cx="328" cy="228"/>
            </a:xfrm>
            <a:custGeom>
              <a:avLst/>
              <a:gdLst>
                <a:gd name="T0" fmla="*/ 1 w 209"/>
                <a:gd name="T1" fmla="*/ 2 h 145"/>
                <a:gd name="T2" fmla="*/ 111 w 209"/>
                <a:gd name="T3" fmla="*/ 63 h 145"/>
                <a:gd name="T4" fmla="*/ 204 w 209"/>
                <a:gd name="T5" fmla="*/ 140 h 145"/>
                <a:gd name="T6" fmla="*/ 121 w 209"/>
                <a:gd name="T7" fmla="*/ 48 h 145"/>
                <a:gd name="T8" fmla="*/ 1 w 209"/>
                <a:gd name="T9" fmla="*/ 2 h 145"/>
              </a:gdLst>
              <a:ahLst/>
              <a:cxnLst>
                <a:cxn ang="0">
                  <a:pos x="T0" y="T1"/>
                </a:cxn>
                <a:cxn ang="0">
                  <a:pos x="T2" y="T3"/>
                </a:cxn>
                <a:cxn ang="0">
                  <a:pos x="T4" y="T5"/>
                </a:cxn>
                <a:cxn ang="0">
                  <a:pos x="T6" y="T7"/>
                </a:cxn>
                <a:cxn ang="0">
                  <a:pos x="T8" y="T9"/>
                </a:cxn>
              </a:cxnLst>
              <a:rect l="0" t="0" r="r" b="b"/>
              <a:pathLst>
                <a:path w="209" h="145">
                  <a:moveTo>
                    <a:pt x="1" y="2"/>
                  </a:moveTo>
                  <a:cubicBezTo>
                    <a:pt x="0" y="5"/>
                    <a:pt x="56" y="24"/>
                    <a:pt x="111" y="63"/>
                  </a:cubicBezTo>
                  <a:cubicBezTo>
                    <a:pt x="166" y="102"/>
                    <a:pt x="199" y="145"/>
                    <a:pt x="204" y="140"/>
                  </a:cubicBezTo>
                  <a:cubicBezTo>
                    <a:pt x="209" y="136"/>
                    <a:pt x="179" y="85"/>
                    <a:pt x="121" y="48"/>
                  </a:cubicBezTo>
                  <a:cubicBezTo>
                    <a:pt x="62" y="11"/>
                    <a:pt x="2" y="0"/>
                    <a:pt x="1" y="2"/>
                  </a:cubicBezTo>
                </a:path>
              </a:pathLst>
            </a:custGeom>
            <a:solidFill>
              <a:srgbClr val="CAD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7" name="Freeform 19"/>
            <p:cNvSpPr>
              <a:spLocks/>
            </p:cNvSpPr>
            <p:nvPr userDrawn="1"/>
          </p:nvSpPr>
          <p:spPr bwMode="auto">
            <a:xfrm>
              <a:off x="2372" y="558"/>
              <a:ext cx="116" cy="437"/>
            </a:xfrm>
            <a:custGeom>
              <a:avLst/>
              <a:gdLst>
                <a:gd name="T0" fmla="*/ 42 w 74"/>
                <a:gd name="T1" fmla="*/ 273 h 278"/>
                <a:gd name="T2" fmla="*/ 31 w 74"/>
                <a:gd name="T3" fmla="*/ 204 h 278"/>
                <a:gd name="T4" fmla="*/ 70 w 74"/>
                <a:gd name="T5" fmla="*/ 10 h 278"/>
                <a:gd name="T6" fmla="*/ 70 w 74"/>
                <a:gd name="T7" fmla="*/ 2 h 278"/>
                <a:gd name="T8" fmla="*/ 66 w 74"/>
                <a:gd name="T9" fmla="*/ 0 h 278"/>
                <a:gd name="T10" fmla="*/ 61 w 74"/>
                <a:gd name="T11" fmla="*/ 1 h 278"/>
                <a:gd name="T12" fmla="*/ 35 w 74"/>
                <a:gd name="T13" fmla="*/ 275 h 278"/>
                <a:gd name="T14" fmla="*/ 39 w 74"/>
                <a:gd name="T15" fmla="*/ 278 h 278"/>
                <a:gd name="T16" fmla="*/ 42 w 74"/>
                <a:gd name="T17" fmla="*/ 27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278">
                  <a:moveTo>
                    <a:pt x="42" y="273"/>
                  </a:moveTo>
                  <a:cubicBezTo>
                    <a:pt x="40" y="263"/>
                    <a:pt x="35" y="234"/>
                    <a:pt x="31" y="204"/>
                  </a:cubicBezTo>
                  <a:cubicBezTo>
                    <a:pt x="23" y="143"/>
                    <a:pt x="25" y="70"/>
                    <a:pt x="70" y="10"/>
                  </a:cubicBezTo>
                  <a:cubicBezTo>
                    <a:pt x="70" y="10"/>
                    <a:pt x="74" y="5"/>
                    <a:pt x="70" y="2"/>
                  </a:cubicBezTo>
                  <a:cubicBezTo>
                    <a:pt x="69" y="0"/>
                    <a:pt x="67" y="0"/>
                    <a:pt x="66" y="0"/>
                  </a:cubicBezTo>
                  <a:cubicBezTo>
                    <a:pt x="63" y="0"/>
                    <a:pt x="61" y="1"/>
                    <a:pt x="61" y="1"/>
                  </a:cubicBezTo>
                  <a:cubicBezTo>
                    <a:pt x="0" y="75"/>
                    <a:pt x="12" y="189"/>
                    <a:pt x="35" y="275"/>
                  </a:cubicBezTo>
                  <a:cubicBezTo>
                    <a:pt x="35" y="275"/>
                    <a:pt x="36" y="278"/>
                    <a:pt x="39" y="278"/>
                  </a:cubicBezTo>
                  <a:cubicBezTo>
                    <a:pt x="42" y="277"/>
                    <a:pt x="42" y="273"/>
                    <a:pt x="42" y="273"/>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28" name="Freeform 20"/>
            <p:cNvSpPr>
              <a:spLocks/>
            </p:cNvSpPr>
            <p:nvPr userDrawn="1"/>
          </p:nvSpPr>
          <p:spPr bwMode="auto">
            <a:xfrm>
              <a:off x="2367" y="626"/>
              <a:ext cx="196" cy="417"/>
            </a:xfrm>
            <a:custGeom>
              <a:avLst/>
              <a:gdLst>
                <a:gd name="T0" fmla="*/ 11 w 125"/>
                <a:gd name="T1" fmla="*/ 262 h 265"/>
                <a:gd name="T2" fmla="*/ 122 w 125"/>
                <a:gd name="T3" fmla="*/ 12 h 265"/>
                <a:gd name="T4" fmla="*/ 122 w 125"/>
                <a:gd name="T5" fmla="*/ 4 h 265"/>
                <a:gd name="T6" fmla="*/ 113 w 125"/>
                <a:gd name="T7" fmla="*/ 4 h 265"/>
                <a:gd name="T8" fmla="*/ 4 w 125"/>
                <a:gd name="T9" fmla="*/ 261 h 265"/>
                <a:gd name="T10" fmla="*/ 7 w 125"/>
                <a:gd name="T11" fmla="*/ 265 h 265"/>
                <a:gd name="T12" fmla="*/ 11 w 125"/>
                <a:gd name="T13" fmla="*/ 262 h 265"/>
              </a:gdLst>
              <a:ahLst/>
              <a:cxnLst>
                <a:cxn ang="0">
                  <a:pos x="T0" y="T1"/>
                </a:cxn>
                <a:cxn ang="0">
                  <a:pos x="T2" y="T3"/>
                </a:cxn>
                <a:cxn ang="0">
                  <a:pos x="T4" y="T5"/>
                </a:cxn>
                <a:cxn ang="0">
                  <a:pos x="T6" y="T7"/>
                </a:cxn>
                <a:cxn ang="0">
                  <a:pos x="T8" y="T9"/>
                </a:cxn>
                <a:cxn ang="0">
                  <a:pos x="T10" y="T11"/>
                </a:cxn>
                <a:cxn ang="0">
                  <a:pos x="T12" y="T13"/>
                </a:cxn>
              </a:cxnLst>
              <a:rect l="0" t="0" r="r" b="b"/>
              <a:pathLst>
                <a:path w="125" h="265">
                  <a:moveTo>
                    <a:pt x="11" y="262"/>
                  </a:moveTo>
                  <a:cubicBezTo>
                    <a:pt x="14" y="199"/>
                    <a:pt x="51" y="80"/>
                    <a:pt x="122" y="12"/>
                  </a:cubicBezTo>
                  <a:cubicBezTo>
                    <a:pt x="122" y="12"/>
                    <a:pt x="125" y="9"/>
                    <a:pt x="122" y="4"/>
                  </a:cubicBezTo>
                  <a:cubicBezTo>
                    <a:pt x="118" y="0"/>
                    <a:pt x="113" y="4"/>
                    <a:pt x="113" y="4"/>
                  </a:cubicBezTo>
                  <a:cubicBezTo>
                    <a:pt x="48" y="58"/>
                    <a:pt x="0" y="192"/>
                    <a:pt x="4" y="261"/>
                  </a:cubicBezTo>
                  <a:cubicBezTo>
                    <a:pt x="4" y="261"/>
                    <a:pt x="4" y="265"/>
                    <a:pt x="7" y="265"/>
                  </a:cubicBezTo>
                  <a:cubicBezTo>
                    <a:pt x="10" y="265"/>
                    <a:pt x="11" y="262"/>
                    <a:pt x="11" y="262"/>
                  </a:cubicBezTo>
                </a:path>
              </a:pathLst>
            </a:custGeom>
            <a:solidFill>
              <a:srgbClr val="7C7C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MX"/>
            </a:p>
          </p:txBody>
        </p:sp>
      </p:grpSp>
    </p:spTree>
    <p:extLst>
      <p:ext uri="{BB962C8B-B14F-4D97-AF65-F5344CB8AC3E}">
        <p14:creationId xmlns:p14="http://schemas.microsoft.com/office/powerpoint/2010/main" val="17537417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0087CA"/>
                </a:solidFill>
              </a:defRPr>
            </a:lvl1pPr>
          </a:lstStyle>
          <a:p>
            <a:fld id="{543F92C1-7F97-BC4E-BE78-48D46655DBC1}" type="datetimeFigureOut">
              <a:rPr lang="es-ES" smtClean="0"/>
              <a:pPr/>
              <a:t>18/12/2017</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0087CA"/>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0087CA"/>
                </a:solidFill>
              </a:defRPr>
            </a:lvl1pPr>
          </a:lstStyle>
          <a:p>
            <a:fld id="{6FDCC468-5309-6E4C-8919-729A771EBE27}" type="slidenum">
              <a:rPr lang="es-ES" smtClean="0"/>
              <a:pPr/>
              <a:t>‹Nº›</a:t>
            </a:fld>
            <a:endParaRPr lang="es-ES"/>
          </a:p>
        </p:txBody>
      </p:sp>
    </p:spTree>
    <p:extLst>
      <p:ext uri="{BB962C8B-B14F-4D97-AF65-F5344CB8AC3E}">
        <p14:creationId xmlns:p14="http://schemas.microsoft.com/office/powerpoint/2010/main" val="42043252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65" r:id="rId4"/>
    <p:sldLayoutId id="2147483651" r:id="rId5"/>
    <p:sldLayoutId id="2147483654" r:id="rId6"/>
    <p:sldLayoutId id="2147483657" r:id="rId7"/>
    <p:sldLayoutId id="2147483668" r:id="rId8"/>
    <p:sldLayoutId id="2147483669" r:id="rId9"/>
    <p:sldLayoutId id="2147483658" r:id="rId10"/>
    <p:sldLayoutId id="2147483659" r:id="rId11"/>
    <p:sldLayoutId id="2147483670" r:id="rId12"/>
  </p:sldLayoutIdLst>
  <p:timing>
    <p:tnLst>
      <p:par>
        <p:cTn id="1" dur="indefinite" restart="never" nodeType="tmRoot"/>
      </p:par>
    </p:tnLst>
  </p:timing>
  <p:txStyles>
    <p:titleStyle>
      <a:lvl1pPr algn="ctr" defTabSz="457200" rtl="0" eaLnBrk="1" latinLnBrk="0" hangingPunct="1">
        <a:spcBef>
          <a:spcPct val="0"/>
        </a:spcBef>
        <a:buNone/>
        <a:defRPr sz="4400" kern="1200">
          <a:solidFill>
            <a:srgbClr val="0087CA"/>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928388"/>
            <a:ext cx="7772400" cy="1470025"/>
          </a:xfrm>
        </p:spPr>
        <p:txBody>
          <a:bodyPr>
            <a:normAutofit fontScale="90000"/>
          </a:bodyPr>
          <a:lstStyle/>
          <a:p>
            <a:pPr algn="ctr"/>
            <a:r>
              <a:rPr lang="es-ES" dirty="0" smtClean="0"/>
              <a:t>REDACCIÓN ARGUMENTATIVA PARA INFORMES DE ACREDITACIÓN</a:t>
            </a:r>
            <a:endParaRPr lang="es-ES" dirty="0"/>
          </a:p>
        </p:txBody>
      </p:sp>
      <p:sp>
        <p:nvSpPr>
          <p:cNvPr id="3" name="Subtítulo 2"/>
          <p:cNvSpPr>
            <a:spLocks noGrp="1"/>
          </p:cNvSpPr>
          <p:nvPr>
            <p:ph type="subTitle" idx="1"/>
          </p:nvPr>
        </p:nvSpPr>
        <p:spPr>
          <a:xfrm>
            <a:off x="1696278" y="5041446"/>
            <a:ext cx="7208236" cy="770842"/>
          </a:xfrm>
        </p:spPr>
        <p:txBody>
          <a:bodyPr>
            <a:noAutofit/>
          </a:bodyPr>
          <a:lstStyle/>
          <a:p>
            <a:r>
              <a:rPr lang="es-PE" sz="1800" dirty="0"/>
              <a:t>Dirección de Evaluación y </a:t>
            </a:r>
            <a:r>
              <a:rPr lang="es-PE" sz="1800" dirty="0" smtClean="0"/>
              <a:t>Acreditación Educación </a:t>
            </a:r>
            <a:r>
              <a:rPr lang="es-PE" sz="1800" dirty="0"/>
              <a:t>Superior Universitaria</a:t>
            </a:r>
            <a:endParaRPr lang="es-ES" sz="1800" dirty="0" smtClean="0"/>
          </a:p>
          <a:p>
            <a:r>
              <a:rPr lang="es-ES" sz="1800" dirty="0" smtClean="0"/>
              <a:t>Setiembre, 08</a:t>
            </a:r>
            <a:endParaRPr lang="es-ES" sz="1800" dirty="0"/>
          </a:p>
        </p:txBody>
      </p:sp>
    </p:spTree>
    <p:extLst>
      <p:ext uri="{BB962C8B-B14F-4D97-AF65-F5344CB8AC3E}">
        <p14:creationId xmlns:p14="http://schemas.microsoft.com/office/powerpoint/2010/main" val="14735967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4176888632"/>
              </p:ext>
            </p:extLst>
          </p:nvPr>
        </p:nvGraphicFramePr>
        <p:xfrm>
          <a:off x="0" y="0"/>
          <a:ext cx="9144000" cy="6858000"/>
        </p:xfrm>
        <a:graphic>
          <a:graphicData uri="http://schemas.openxmlformats.org/drawingml/2006/table">
            <a:tbl>
              <a:tblPr firstRow="1" bandRow="1">
                <a:tableStyleId>{5C22544A-7EE6-4342-B048-85BDC9FD1C3A}</a:tableStyleId>
              </a:tblPr>
              <a:tblGrid>
                <a:gridCol w="1260608"/>
                <a:gridCol w="1547125"/>
                <a:gridCol w="1610263"/>
                <a:gridCol w="3098972"/>
                <a:gridCol w="1627032"/>
              </a:tblGrid>
              <a:tr h="382054">
                <a:tc gridSpan="5">
                  <a:txBody>
                    <a:bodyPr/>
                    <a:lstStyle/>
                    <a:p>
                      <a:pPr algn="ctr"/>
                      <a:r>
                        <a:rPr lang="es-ES" sz="1600" dirty="0" smtClean="0">
                          <a:solidFill>
                            <a:schemeClr val="tx1"/>
                          </a:solidFill>
                          <a:latin typeface="Century Gothic" panose="020B0502020202020204" pitchFamily="34" charset="0"/>
                        </a:rPr>
                        <a:t>DIMENSIÓN 2: FORMACIÓN INTEGRAL</a:t>
                      </a:r>
                      <a:endParaRPr lang="es-ES" sz="1600" dirty="0">
                        <a:solidFill>
                          <a:schemeClr val="tx1"/>
                        </a:solidFill>
                        <a:latin typeface="Century Gothic" panose="020B0502020202020204" pitchFamily="34" charset="0"/>
                      </a:endParaRPr>
                    </a:p>
                  </a:txBody>
                  <a:tcPr anchor="ctr">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es-ES" dirty="0"/>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508012">
                <a:tc>
                  <a:txBody>
                    <a:bodyPr/>
                    <a:lstStyle/>
                    <a:p>
                      <a:pPr algn="ctr"/>
                      <a:r>
                        <a:rPr lang="es-ES" sz="1200" b="1" dirty="0" smtClean="0">
                          <a:latin typeface="Century Gothic" panose="020B0502020202020204" pitchFamily="34" charset="0"/>
                        </a:rPr>
                        <a:t>FACTOR</a:t>
                      </a:r>
                      <a:endParaRPr lang="es-ES" sz="1200" b="1"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s-ES" sz="1200" b="1" dirty="0" smtClean="0">
                          <a:latin typeface="Century Gothic" panose="020B0502020202020204" pitchFamily="34" charset="0"/>
                        </a:rPr>
                        <a:t>ESTÁNDAR</a:t>
                      </a:r>
                      <a:endParaRPr lang="es-ES" sz="1200" b="1" dirty="0">
                        <a:latin typeface="Century Gothic" panose="020B0502020202020204" pitchFamily="34" charset="0"/>
                      </a:endParaRPr>
                    </a:p>
                  </a:txBody>
                  <a:tcPr marL="180000" marR="180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s-ES" sz="1100" b="1" dirty="0" smtClean="0">
                          <a:latin typeface="Century Gothic" panose="020B0502020202020204" pitchFamily="34" charset="0"/>
                        </a:rPr>
                        <a:t>CRITERIOS</a:t>
                      </a:r>
                      <a:r>
                        <a:rPr lang="es-ES" sz="1100" b="1" baseline="0" dirty="0" smtClean="0">
                          <a:latin typeface="Century Gothic" panose="020B0502020202020204" pitchFamily="34" charset="0"/>
                        </a:rPr>
                        <a:t> A EVALUAR</a:t>
                      </a:r>
                      <a:endParaRPr lang="es-ES" sz="1100" b="1" dirty="0">
                        <a:latin typeface="Century Gothic" panose="020B0502020202020204" pitchFamily="34" charset="0"/>
                      </a:endParaRPr>
                    </a:p>
                  </a:txBody>
                  <a:tcPr marL="180000" marR="180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s-ES" sz="1200" b="1" dirty="0" smtClean="0">
                          <a:latin typeface="Century Gothic" panose="020B0502020202020204" pitchFamily="34" charset="0"/>
                        </a:rPr>
                        <a:t>EVIDENCIAS</a:t>
                      </a:r>
                      <a:endParaRPr lang="es-ES" sz="1200" b="1" dirty="0">
                        <a:latin typeface="Century Gothic" panose="020B0502020202020204" pitchFamily="34" charset="0"/>
                      </a:endParaRPr>
                    </a:p>
                  </a:txBody>
                  <a:tcPr marL="180000" marR="180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endParaRPr lang="es-ES" sz="1200" b="1" dirty="0">
                        <a:latin typeface="Century Gothic" panose="020B0502020202020204" pitchFamily="34" charset="0"/>
                      </a:endParaRPr>
                    </a:p>
                  </a:txBody>
                  <a:tcPr marL="180000" marR="180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5967934">
                <a:tc>
                  <a:txBody>
                    <a:bodyPr/>
                    <a:lstStyle/>
                    <a:p>
                      <a:pPr algn="ctr"/>
                      <a:r>
                        <a:rPr lang="es-ES" sz="1200" b="1" i="1" u="none" strike="noStrike" kern="1200" baseline="0" dirty="0" smtClean="0">
                          <a:solidFill>
                            <a:schemeClr val="dk1"/>
                          </a:solidFill>
                          <a:latin typeface="Century Gothic" panose="020B0502020202020204" pitchFamily="34" charset="0"/>
                          <a:ea typeface="+mn-ea"/>
                          <a:cs typeface="+mn-cs"/>
                        </a:rPr>
                        <a:t>4 PROCESO DE ENSEÑANZA APRENDIZAJE</a:t>
                      </a:r>
                      <a:endParaRPr lang="es-ES" sz="1200" b="1" i="1"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just"/>
                      <a:r>
                        <a:rPr lang="es-PE" sz="1200" b="1" i="1" u="none" strike="noStrike" kern="1200" baseline="0" dirty="0" smtClean="0">
                          <a:solidFill>
                            <a:schemeClr val="dk1"/>
                          </a:solidFill>
                          <a:latin typeface="Century Gothic" panose="020B0502020202020204" pitchFamily="34" charset="0"/>
                          <a:ea typeface="+mn-ea"/>
                          <a:cs typeface="+mn-cs"/>
                        </a:rPr>
                        <a:t>13 MOVILIDAD</a:t>
                      </a:r>
                    </a:p>
                    <a:p>
                      <a:pPr algn="just"/>
                      <a:r>
                        <a:rPr lang="es-PE" sz="1200" b="1" i="1" u="none" strike="noStrike" kern="1200" baseline="0" dirty="0" smtClean="0">
                          <a:solidFill>
                            <a:schemeClr val="dk1"/>
                          </a:solidFill>
                          <a:latin typeface="Century Gothic" panose="020B0502020202020204" pitchFamily="34" charset="0"/>
                          <a:ea typeface="+mn-ea"/>
                          <a:cs typeface="+mn-cs"/>
                        </a:rPr>
                        <a:t>El programa de estudios mantiene y hace uso de programas de estudio con universidades nacionales e internacionales para la movilidad de estudiantes y docentes, así como para el intercambio de experiencias. </a:t>
                      </a:r>
                      <a:endParaRPr lang="es-ES" sz="1200" b="1" i="1" dirty="0">
                        <a:latin typeface="Century Gothic" panose="020B0502020202020204" pitchFamily="34" charset="0"/>
                      </a:endParaRPr>
                    </a:p>
                  </a:txBody>
                  <a:tcPr marL="180000" marR="180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indent="0" algn="just">
                        <a:buFont typeface="Arial" panose="020B0604020202020204" pitchFamily="34" charset="0"/>
                        <a:buNone/>
                      </a:pPr>
                      <a:r>
                        <a:rPr lang="es-ES" sz="1200" b="1" i="1" dirty="0" smtClean="0">
                          <a:latin typeface="Century Gothic" panose="020B0502020202020204" pitchFamily="34" charset="0"/>
                        </a:rPr>
                        <a:t>La movilidad de los estudiantes debe</a:t>
                      </a:r>
                      <a:r>
                        <a:rPr lang="es-ES" sz="1200" b="1" i="1" baseline="0" dirty="0" smtClean="0">
                          <a:latin typeface="Century Gothic" panose="020B0502020202020204" pitchFamily="34" charset="0"/>
                        </a:rPr>
                        <a:t> contribuir al logro de las competencias establecidas en el perfil de egreso.</a:t>
                      </a: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171450" indent="-171450" algn="just">
                        <a:buFont typeface="Arial" panose="020B0604020202020204" pitchFamily="34" charset="0"/>
                        <a:buChar char="•"/>
                      </a:pPr>
                      <a:endParaRPr lang="es-ES" sz="1200" b="1" i="1" baseline="0" dirty="0" smtClean="0">
                        <a:latin typeface="Century Gothic" panose="020B0502020202020204" pitchFamily="34" charset="0"/>
                      </a:endParaRPr>
                    </a:p>
                    <a:p>
                      <a:pPr marL="0" marR="0" indent="0" algn="just"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s-ES" sz="1200" b="1" i="1" dirty="0" smtClean="0">
                          <a:latin typeface="Century Gothic" panose="020B0502020202020204" pitchFamily="34" charset="0"/>
                        </a:rPr>
                        <a:t>La movilidad de los docentes debe</a:t>
                      </a:r>
                      <a:r>
                        <a:rPr lang="es-ES" sz="1200" b="1" i="1" baseline="0" dirty="0" smtClean="0">
                          <a:latin typeface="Century Gothic" panose="020B0502020202020204" pitchFamily="34" charset="0"/>
                        </a:rPr>
                        <a:t> contribuir al fortalecimiento de sus capacidades para el desarrollo de actividades de enseñanza aprendizaje.</a:t>
                      </a:r>
                      <a:endParaRPr lang="es-ES" sz="1200" b="1" i="1" dirty="0">
                        <a:latin typeface="Century Gothic" panose="020B0502020202020204" pitchFamily="34" charset="0"/>
                      </a:endParaRPr>
                    </a:p>
                  </a:txBody>
                  <a:tcPr marL="180000" marR="180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indent="0" algn="just"/>
                      <a:r>
                        <a:rPr lang="es-MX" sz="1050" b="1" kern="1200" dirty="0" smtClean="0">
                          <a:solidFill>
                            <a:schemeClr val="dk1"/>
                          </a:solidFill>
                          <a:effectLst/>
                          <a:latin typeface="Century Gothic" panose="020B0502020202020204" pitchFamily="34" charset="0"/>
                          <a:ea typeface="+mn-ea"/>
                          <a:cs typeface="+mn-cs"/>
                        </a:rPr>
                        <a:t>La universidad /facultad o programa de estudios tiene un marco normativo referido a los convenios celebrados, en cuanto a su alcance, ámbito de acción, finalidad, duración, compromiso, responsables, todo cuanto permita asegurar su continuidad. Para este propósito existe un área que se encarga de revisar, evaluar y hacer seguimiento de los convenios que se han establecido, así como poner a disposición y oportunamente toda la información para los docentes y estudiantes.</a:t>
                      </a:r>
                      <a:endParaRPr lang="es-ES" sz="1050" b="1" kern="1200" dirty="0" smtClean="0">
                        <a:solidFill>
                          <a:schemeClr val="dk1"/>
                        </a:solidFill>
                        <a:effectLst/>
                        <a:latin typeface="Century Gothic" panose="020B0502020202020204" pitchFamily="34" charset="0"/>
                        <a:ea typeface="+mn-ea"/>
                        <a:cs typeface="+mn-cs"/>
                      </a:endParaRPr>
                    </a:p>
                    <a:p>
                      <a:pPr marL="0" indent="0" algn="just"/>
                      <a:r>
                        <a:rPr lang="es-MX" sz="1050" b="1" kern="1200" dirty="0" smtClean="0">
                          <a:solidFill>
                            <a:schemeClr val="dk1"/>
                          </a:solidFill>
                          <a:effectLst/>
                          <a:latin typeface="Century Gothic" panose="020B0502020202020204" pitchFamily="34" charset="0"/>
                          <a:ea typeface="+mn-ea"/>
                          <a:cs typeface="+mn-cs"/>
                        </a:rPr>
                        <a:t>La universidad /facultad o programa de estudios puede celebrar convenios que tengan como propósito el logro de competencias del perfil de egreso del estudiante y mejorar las competencias académicas del docente. Sin embargo, es necesario precisar que el estándar no limita la firma de convenios a lo estrictamente académico.</a:t>
                      </a:r>
                    </a:p>
                    <a:p>
                      <a:pPr marL="0" indent="0" algn="just"/>
                      <a:endParaRPr lang="es-MX" sz="1050" b="1" kern="1200" dirty="0" smtClean="0">
                        <a:solidFill>
                          <a:schemeClr val="dk1"/>
                        </a:solidFill>
                        <a:effectLst/>
                        <a:latin typeface="Century Gothic" panose="020B0502020202020204" pitchFamily="34" charset="0"/>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r>
                        <a:rPr lang="es-MX" sz="1050" b="1" kern="1200" dirty="0" smtClean="0">
                          <a:solidFill>
                            <a:schemeClr val="dk1"/>
                          </a:solidFill>
                          <a:effectLst/>
                          <a:latin typeface="Century Gothic" panose="020B0502020202020204" pitchFamily="34" charset="0"/>
                          <a:ea typeface="+mn-ea"/>
                          <a:cs typeface="+mn-cs"/>
                        </a:rPr>
                        <a:t>La finalidad, ámbito de desarrollo y duración de la movilidad y del intercambio de experiencias debe considerar la participación de docentes y estudiantes, para favorecer el desarrollo y fortalecimiento de competencias establecidas en perfil de egreso del programa y en el caso de los docentes fortalecer capacidades para el proceso de enseñanza aprendizaje e investigación.</a:t>
                      </a:r>
                      <a:endParaRPr lang="es-ES" sz="1050" b="1" dirty="0">
                        <a:latin typeface="Century Gothic" panose="020B0502020202020204" pitchFamily="34" charset="0"/>
                      </a:endParaRPr>
                    </a:p>
                  </a:txBody>
                  <a:tcPr marL="180000" marR="180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s-MX" sz="1100" b="1" kern="1200" dirty="0" smtClean="0">
                          <a:solidFill>
                            <a:schemeClr val="dk1"/>
                          </a:solidFill>
                          <a:effectLst/>
                          <a:latin typeface="Century Gothic" panose="020B0502020202020204" pitchFamily="34" charset="0"/>
                          <a:ea typeface="+mn-ea"/>
                          <a:cs typeface="+mn-cs"/>
                        </a:rPr>
                        <a:t>Los estudios y/o experiencias de intercambio favorecen el fortalecimiento de competencias generales o específicas del perfil de egreso.</a:t>
                      </a:r>
                    </a:p>
                    <a:p>
                      <a:pPr marL="0" marR="0" indent="0" algn="just" defTabSz="457200" rtl="0" eaLnBrk="1" fontAlgn="auto" latinLnBrk="0" hangingPunct="1">
                        <a:lnSpc>
                          <a:spcPct val="100000"/>
                        </a:lnSpc>
                        <a:spcBef>
                          <a:spcPts val="0"/>
                        </a:spcBef>
                        <a:spcAft>
                          <a:spcPts val="0"/>
                        </a:spcAft>
                        <a:buClrTx/>
                        <a:buSzTx/>
                        <a:buFontTx/>
                        <a:buNone/>
                        <a:tabLst/>
                        <a:defRPr/>
                      </a:pPr>
                      <a:endParaRPr lang="es-MX" sz="900" b="1" kern="1200" dirty="0" smtClean="0">
                        <a:solidFill>
                          <a:schemeClr val="dk1"/>
                        </a:solidFill>
                        <a:effectLst/>
                        <a:latin typeface="Century Gothic" panose="020B0502020202020204" pitchFamily="34" charset="0"/>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es-MX" sz="900" b="1" kern="1200" dirty="0" smtClean="0">
                        <a:solidFill>
                          <a:schemeClr val="dk1"/>
                        </a:solidFill>
                        <a:effectLst/>
                        <a:latin typeface="Century Gothic" panose="020B0502020202020204" pitchFamily="34" charset="0"/>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es-MX" sz="900" b="1" kern="1200" dirty="0" smtClean="0">
                        <a:solidFill>
                          <a:schemeClr val="dk1"/>
                        </a:solidFill>
                        <a:effectLst/>
                        <a:latin typeface="Century Gothic" panose="020B0502020202020204" pitchFamily="34" charset="0"/>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es-MX" sz="900" b="1" kern="1200" dirty="0" smtClean="0">
                        <a:solidFill>
                          <a:schemeClr val="dk1"/>
                        </a:solidFill>
                        <a:effectLst/>
                        <a:latin typeface="Century Gothic" panose="020B0502020202020204" pitchFamily="34" charset="0"/>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es-MX" sz="900" b="1" kern="1200" dirty="0" smtClean="0">
                        <a:solidFill>
                          <a:schemeClr val="dk1"/>
                        </a:solidFill>
                        <a:effectLst/>
                        <a:latin typeface="Century Gothic" panose="020B0502020202020204" pitchFamily="34" charset="0"/>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endParaRPr lang="es-MX" sz="900" b="1" kern="1200" dirty="0" smtClean="0">
                        <a:solidFill>
                          <a:schemeClr val="dk1"/>
                        </a:solidFill>
                        <a:effectLst/>
                        <a:latin typeface="Century Gothic" panose="020B0502020202020204" pitchFamily="34" charset="0"/>
                        <a:ea typeface="+mn-ea"/>
                        <a:cs typeface="+mn-cs"/>
                      </a:endParaRPr>
                    </a:p>
                    <a:p>
                      <a:pPr marL="0" marR="0" indent="0" algn="just" defTabSz="457200" rtl="0" eaLnBrk="1" fontAlgn="auto" latinLnBrk="0" hangingPunct="1">
                        <a:lnSpc>
                          <a:spcPct val="100000"/>
                        </a:lnSpc>
                        <a:spcBef>
                          <a:spcPts val="0"/>
                        </a:spcBef>
                        <a:spcAft>
                          <a:spcPts val="0"/>
                        </a:spcAft>
                        <a:buClrTx/>
                        <a:buSzTx/>
                        <a:buFontTx/>
                        <a:buNone/>
                        <a:tabLst/>
                        <a:defRPr/>
                      </a:pPr>
                      <a:r>
                        <a:rPr lang="es-MX" sz="1050" b="1" kern="1200" dirty="0" smtClean="0">
                          <a:solidFill>
                            <a:schemeClr val="dk1"/>
                          </a:solidFill>
                          <a:effectLst/>
                          <a:latin typeface="Century Gothic" panose="020B0502020202020204" pitchFamily="34" charset="0"/>
                          <a:ea typeface="+mn-ea"/>
                          <a:cs typeface="+mn-cs"/>
                        </a:rPr>
                        <a:t>Los estudios y/o experiencias de intercambio deberán fortalecer competencias para la docencia en área disciplinar o para el diseño de estrategias, técnicas y evaluación de competencias en el proceso de enseñanza aprendizaje, además estas experiencias pueden estar en el ámbito de la investigación.</a:t>
                      </a:r>
                      <a:endParaRPr lang="es-ES" sz="1050" b="1" dirty="0">
                        <a:latin typeface="Century Gothic" panose="020B0502020202020204" pitchFamily="34" charset="0"/>
                      </a:endParaRPr>
                    </a:p>
                  </a:txBody>
                  <a:tcPr marL="180000" marR="180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bl>
          </a:graphicData>
        </a:graphic>
      </p:graphicFrame>
    </p:spTree>
    <p:extLst>
      <p:ext uri="{BB962C8B-B14F-4D97-AF65-F5344CB8AC3E}">
        <p14:creationId xmlns:p14="http://schemas.microsoft.com/office/powerpoint/2010/main" val="3932021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idx="4294967295"/>
          </p:nvPr>
        </p:nvSpPr>
        <p:spPr>
          <a:xfrm>
            <a:off x="1557655" y="318"/>
            <a:ext cx="6397625" cy="1143000"/>
          </a:xfrm>
        </p:spPr>
        <p:txBody>
          <a:bodyPr/>
          <a:lstStyle/>
          <a:p>
            <a:r>
              <a:rPr lang="es-ES" dirty="0" smtClean="0"/>
              <a:t>Ejemplo: Estándar 13</a:t>
            </a:r>
            <a:endParaRPr lang="es-ES" dirty="0"/>
          </a:p>
        </p:txBody>
      </p:sp>
      <p:sp>
        <p:nvSpPr>
          <p:cNvPr id="5" name="Marcador de contenido 4"/>
          <p:cNvSpPr>
            <a:spLocks noGrp="1"/>
          </p:cNvSpPr>
          <p:nvPr>
            <p:ph sz="half" idx="4294967295"/>
          </p:nvPr>
        </p:nvSpPr>
        <p:spPr>
          <a:xfrm>
            <a:off x="137160" y="975360"/>
            <a:ext cx="8854440" cy="4648200"/>
          </a:xfrm>
        </p:spPr>
        <p:txBody>
          <a:bodyPr>
            <a:noAutofit/>
          </a:bodyPr>
          <a:lstStyle/>
          <a:p>
            <a:pPr marL="0" indent="0">
              <a:spcBef>
                <a:spcPts val="1200"/>
              </a:spcBef>
              <a:buNone/>
            </a:pPr>
            <a:r>
              <a:rPr lang="es-MX" sz="1800" dirty="0"/>
              <a:t> </a:t>
            </a:r>
            <a:r>
              <a:rPr lang="es-MX" sz="1800" dirty="0" smtClean="0"/>
              <a:t>El </a:t>
            </a:r>
            <a:r>
              <a:rPr lang="es-MX" sz="1800" dirty="0"/>
              <a:t>programa de Biología gestiona la movilidad de sus docentes y estudiantes, a través de la suscripción y puesta en ejecución de convenios con universidades del extranjero.</a:t>
            </a:r>
            <a:endParaRPr lang="es-ES" sz="1800" dirty="0"/>
          </a:p>
          <a:p>
            <a:pPr marL="0" indent="0">
              <a:spcBef>
                <a:spcPts val="1200"/>
              </a:spcBef>
              <a:buNone/>
            </a:pPr>
            <a:r>
              <a:rPr lang="es-MX" sz="1800" dirty="0"/>
              <a:t> </a:t>
            </a:r>
            <a:r>
              <a:rPr lang="es-MX" sz="1800" dirty="0" smtClean="0"/>
              <a:t>La </a:t>
            </a:r>
            <a:r>
              <a:rPr lang="es-MX" sz="1800" dirty="0"/>
              <a:t>movilidad de estudiantes se encuentra gestionada a nivel de la universidad a través de la Oficina Central de Cooperación Internacional e Intercambio Académico, la firma y renovación de los convenios se gestiona a nivel de esta oficina central, a iniciativa de la oficina o por sugerencia de alguna de las Facultades la cual debe ser formulada y sustentada de acuerdo al procedimiento establecido (ver anexo # 25).</a:t>
            </a:r>
            <a:endParaRPr lang="es-ES" sz="1800" dirty="0"/>
          </a:p>
          <a:p>
            <a:pPr marL="0" indent="0">
              <a:spcBef>
                <a:spcPts val="1200"/>
              </a:spcBef>
              <a:buNone/>
            </a:pPr>
            <a:r>
              <a:rPr lang="es-MX" sz="1800" dirty="0"/>
              <a:t> </a:t>
            </a:r>
            <a:r>
              <a:rPr lang="es-MX" sz="1800" dirty="0" smtClean="0"/>
              <a:t>A </a:t>
            </a:r>
            <a:r>
              <a:rPr lang="es-MX" sz="1800" dirty="0"/>
              <a:t>nivel de la universidad se cuenta con seis (06) convenios con universidades, de los cuales dos (02) (UNIVERSIDAD ABC de Argentina y UNIVERSIDAD DEF de Bolivia) incluyen programas relacionadas con la nuestra, en el marco de estos convenios en los 2 últimos años han viajado en total seis (06) estudiantes (tres estudiantes por año) de IX CICLO a completar un semestre académico y hemos recibido tres (03) estudiantes en nuestra casa de estudios (2014: un estudiante; 2015: dos estudiantes). El programa de intercambio incluye pasajes financiados por la universidad y apoyo en la gestión de visas de estudio, los estudiantes permanecen durante un ciclo académico cursando las asignaturas de la facultad de destino, la universidad receptora se encarga de brindar las facilidades de alojamiento y alimentación.</a:t>
            </a:r>
            <a:endParaRPr lang="es-ES" sz="1800" dirty="0"/>
          </a:p>
          <a:p>
            <a:pPr marL="0" indent="0">
              <a:spcBef>
                <a:spcPts val="1200"/>
              </a:spcBef>
              <a:buNone/>
            </a:pPr>
            <a:r>
              <a:rPr lang="es-MX" sz="1800" dirty="0" smtClean="0"/>
              <a:t>Desde </a:t>
            </a:r>
            <a:r>
              <a:rPr lang="es-MX" sz="1800" dirty="0"/>
              <a:t>mediados del presente año se viene gestionando la firma de un convenio con la UNIVERSIDAD XYZ de Brasil, se han presentado los documentos que establece el procedimiento correspondiente y se cuenta ya con el visto bueno de la oficina central para </a:t>
            </a:r>
            <a:r>
              <a:rPr lang="es-MX" sz="1800" dirty="0" smtClean="0"/>
              <a:t>su</a:t>
            </a:r>
            <a:endParaRPr lang="es-ES" sz="1800" dirty="0"/>
          </a:p>
        </p:txBody>
      </p:sp>
    </p:spTree>
    <p:extLst>
      <p:ext uri="{BB962C8B-B14F-4D97-AF65-F5344CB8AC3E}">
        <p14:creationId xmlns:p14="http://schemas.microsoft.com/office/powerpoint/2010/main" val="3202580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sz="half" idx="4294967295"/>
          </p:nvPr>
        </p:nvSpPr>
        <p:spPr>
          <a:xfrm>
            <a:off x="289561" y="213043"/>
            <a:ext cx="8641079" cy="5227637"/>
          </a:xfrm>
        </p:spPr>
        <p:txBody>
          <a:bodyPr>
            <a:noAutofit/>
          </a:bodyPr>
          <a:lstStyle/>
          <a:p>
            <a:pPr marL="0" indent="0">
              <a:spcBef>
                <a:spcPts val="1200"/>
              </a:spcBef>
              <a:buNone/>
            </a:pPr>
            <a:r>
              <a:rPr lang="es-MX" sz="1800" dirty="0"/>
              <a:t>firma en los próximos meses, con este convenio se espera duplicar en el siguiente año la cantidad de estudiantes que participen en actividades de intercambio académico en nuestro programa.</a:t>
            </a:r>
            <a:endParaRPr lang="es-ES" sz="1800" dirty="0"/>
          </a:p>
          <a:p>
            <a:pPr marL="0" indent="0">
              <a:spcBef>
                <a:spcPts val="1200"/>
              </a:spcBef>
              <a:buNone/>
            </a:pPr>
            <a:r>
              <a:rPr lang="es-MX" sz="1800" dirty="0" smtClean="0"/>
              <a:t>La </a:t>
            </a:r>
            <a:r>
              <a:rPr lang="es-MX" sz="1800" dirty="0"/>
              <a:t>movilidad de docentes se encuentra contemplada solo en uno (01) de los convenios que tiene vigentes la universidad, en los últimos años tres (03) de nuestros docentes han participado de las convocatorias anuales pero no han sido seleccionados en el concurso interno de la universidad, se tienen dos (02) plazas para todos los docentes de la universidad. Dentro de este convenio la universidad financia los pasajes y apoyo en las gestiones para la visa correspondiente, la universidad receptora brinda las facilidades de alojamiento y alimentación, los docentes pueden pasar entre seis (06) meses y un (01) año como apoyo docente en la universidad receptora.</a:t>
            </a:r>
            <a:endParaRPr lang="es-ES" sz="1800" dirty="0"/>
          </a:p>
          <a:p>
            <a:pPr marL="0" indent="0">
              <a:spcBef>
                <a:spcPts val="1200"/>
              </a:spcBef>
              <a:buNone/>
            </a:pPr>
            <a:r>
              <a:rPr lang="es-MX" sz="1800" dirty="0"/>
              <a:t> </a:t>
            </a:r>
            <a:r>
              <a:rPr lang="es-MX" sz="1800" dirty="0" smtClean="0"/>
              <a:t>El </a:t>
            </a:r>
            <a:r>
              <a:rPr lang="es-MX" sz="1800" dirty="0"/>
              <a:t>nuevo convenio que se viene gestionando a iniciativa de nuestra facultad contempla también movilidad a nivel de docentes, con su aprobación se espera tener al menos dos (02) docentes en programas de intercambio el siguiente año. En la modalidad estudios de posgrado y pasantías de investigación nuestros docentes participan de concursos que se gestionan a través del Vicerrectorado de Investigación, durante el año pasado uno de nuestros docentes participó en una pasantía de investigación en Brasil y en este año dos (02) docentes han ganado concursos para desarrollo de su maestría en universidades de España. En estas convocatorias la principal dificultad reportada por los docentes que limita su participación es la exigencia del dominio del lenguaje extranjero.</a:t>
            </a:r>
            <a:endParaRPr lang="es-ES" sz="1800" dirty="0"/>
          </a:p>
          <a:p>
            <a:pPr marL="0" indent="0">
              <a:spcBef>
                <a:spcPts val="1200"/>
              </a:spcBef>
              <a:buNone/>
            </a:pPr>
            <a:r>
              <a:rPr lang="es-MX" sz="1800" dirty="0" smtClean="0"/>
              <a:t>Por </a:t>
            </a:r>
            <a:r>
              <a:rPr lang="es-MX" sz="1800" dirty="0"/>
              <a:t>lo expuesto, el programa de Biología considera que cumple plenamente el estándar trece.</a:t>
            </a:r>
            <a:endParaRPr lang="es-ES" sz="1800" dirty="0"/>
          </a:p>
          <a:p>
            <a:pPr marL="0" indent="0">
              <a:buNone/>
            </a:pPr>
            <a:endParaRPr lang="es-ES" sz="1800" dirty="0"/>
          </a:p>
          <a:p>
            <a:pPr marL="0" indent="0">
              <a:buNone/>
            </a:pPr>
            <a:endParaRPr lang="es-ES" sz="1800" dirty="0"/>
          </a:p>
        </p:txBody>
      </p:sp>
    </p:spTree>
    <p:extLst>
      <p:ext uri="{BB962C8B-B14F-4D97-AF65-F5344CB8AC3E}">
        <p14:creationId xmlns:p14="http://schemas.microsoft.com/office/powerpoint/2010/main" val="34309710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63755" y="755507"/>
            <a:ext cx="6325005" cy="742121"/>
          </a:xfrm>
        </p:spPr>
        <p:txBody>
          <a:bodyPr>
            <a:noAutofit/>
          </a:bodyPr>
          <a:lstStyle/>
          <a:p>
            <a:r>
              <a:rPr lang="es-ES" sz="2000" b="1" dirty="0" smtClean="0">
                <a:solidFill>
                  <a:schemeClr val="tx2">
                    <a:lumMod val="60000"/>
                    <a:lumOff val="40000"/>
                  </a:schemeClr>
                </a:solidFill>
                <a:latin typeface="Century Gothic" panose="020B0502020202020204" pitchFamily="34" charset="0"/>
              </a:rPr>
              <a:t>OBJETIVIDAD Y NEUTRALIDAD EN LA REDACCIÓN</a:t>
            </a:r>
            <a:endParaRPr lang="es-ES" sz="2000" b="1" dirty="0">
              <a:solidFill>
                <a:schemeClr val="tx2">
                  <a:lumMod val="60000"/>
                  <a:lumOff val="40000"/>
                </a:schemeClr>
              </a:solidFill>
              <a:latin typeface="Century Gothic" panose="020B0502020202020204" pitchFamily="34" charset="0"/>
            </a:endParaRPr>
          </a:p>
        </p:txBody>
      </p:sp>
      <p:sp>
        <p:nvSpPr>
          <p:cNvPr id="3" name="2 Marcador de contenido"/>
          <p:cNvSpPr>
            <a:spLocks noGrp="1"/>
          </p:cNvSpPr>
          <p:nvPr>
            <p:ph idx="1"/>
          </p:nvPr>
        </p:nvSpPr>
        <p:spPr>
          <a:xfrm>
            <a:off x="179512" y="1166258"/>
            <a:ext cx="8784976" cy="5208038"/>
          </a:xfrm>
        </p:spPr>
        <p:txBody>
          <a:bodyPr rIns="144000">
            <a:noAutofit/>
          </a:bodyPr>
          <a:lstStyle/>
          <a:p>
            <a:pPr marL="0" indent="0" algn="just">
              <a:lnSpc>
                <a:spcPct val="120000"/>
              </a:lnSpc>
              <a:buNone/>
              <a:tabLst>
                <a:tab pos="354013" algn="l"/>
              </a:tabLst>
            </a:pPr>
            <a:endParaRPr lang="es-ES" sz="2000" b="1" dirty="0" smtClean="0">
              <a:solidFill>
                <a:srgbClr val="C00000"/>
              </a:solidFill>
              <a:latin typeface="Century Gothic" panose="020B0502020202020204" pitchFamily="34" charset="0"/>
            </a:endParaRPr>
          </a:p>
          <a:p>
            <a:pPr marL="0" indent="0" algn="just">
              <a:lnSpc>
                <a:spcPct val="120000"/>
              </a:lnSpc>
              <a:buNone/>
              <a:tabLst>
                <a:tab pos="354013" algn="l"/>
              </a:tabLst>
            </a:pPr>
            <a:r>
              <a:rPr lang="es-ES" sz="2000" b="1" dirty="0" smtClean="0">
                <a:solidFill>
                  <a:srgbClr val="C00000"/>
                </a:solidFill>
                <a:latin typeface="Century Gothic" panose="020B0502020202020204" pitchFamily="34" charset="0"/>
              </a:rPr>
              <a:t>a.</a:t>
            </a:r>
            <a:r>
              <a:rPr lang="es-ES" sz="2000" dirty="0" smtClean="0"/>
              <a:t>	</a:t>
            </a:r>
            <a:r>
              <a:rPr lang="es-ES" sz="2000" b="1" dirty="0" smtClean="0">
                <a:solidFill>
                  <a:srgbClr val="C00000"/>
                </a:solidFill>
                <a:latin typeface="Century Gothic" panose="020B0502020202020204" pitchFamily="34" charset="0"/>
              </a:rPr>
              <a:t>Uso </a:t>
            </a:r>
            <a:r>
              <a:rPr lang="es-ES" sz="2000" b="1" dirty="0">
                <a:solidFill>
                  <a:srgbClr val="C00000"/>
                </a:solidFill>
                <a:latin typeface="Century Gothic" panose="020B0502020202020204" pitchFamily="34" charset="0"/>
              </a:rPr>
              <a:t>de oraciones enunciativas en modo indicativo</a:t>
            </a:r>
            <a:r>
              <a:rPr lang="es-ES" sz="2000" dirty="0">
                <a:latin typeface="Century Gothic" panose="020B0502020202020204" pitchFamily="34" charset="0"/>
              </a:rPr>
              <a:t>, </a:t>
            </a:r>
            <a:r>
              <a:rPr lang="es-ES" sz="2000" b="1" dirty="0">
                <a:latin typeface="Century Gothic" panose="020B0502020202020204" pitchFamily="34" charset="0"/>
              </a:rPr>
              <a:t>(por ejemplo, </a:t>
            </a:r>
            <a:r>
              <a:rPr lang="es-ES" sz="2000" b="1" dirty="0" smtClean="0">
                <a:latin typeface="Century Gothic" panose="020B0502020202020204" pitchFamily="34" charset="0"/>
              </a:rPr>
              <a:t>	</a:t>
            </a:r>
            <a:r>
              <a:rPr lang="es-ES" sz="2000" b="1" i="1" dirty="0" smtClean="0">
                <a:latin typeface="Century Gothic" panose="020B0502020202020204" pitchFamily="34" charset="0"/>
              </a:rPr>
              <a:t>“</a:t>
            </a:r>
            <a:r>
              <a:rPr lang="es-ES" sz="2000" b="1" i="1" dirty="0">
                <a:latin typeface="Century Gothic" panose="020B0502020202020204" pitchFamily="34" charset="0"/>
              </a:rPr>
              <a:t>Las </a:t>
            </a:r>
            <a:r>
              <a:rPr lang="es-ES" sz="2000" b="1" i="1" dirty="0" smtClean="0">
                <a:latin typeface="Century Gothic" panose="020B0502020202020204" pitchFamily="34" charset="0"/>
              </a:rPr>
              <a:t>unidades </a:t>
            </a:r>
            <a:r>
              <a:rPr lang="es-ES" sz="2000" b="1" i="1" dirty="0">
                <a:latin typeface="Century Gothic" panose="020B0502020202020204" pitchFamily="34" charset="0"/>
              </a:rPr>
              <a:t>didácticas </a:t>
            </a:r>
            <a:r>
              <a:rPr lang="es-ES" sz="2000" b="1" i="1" dirty="0">
                <a:solidFill>
                  <a:srgbClr val="C00000"/>
                </a:solidFill>
                <a:latin typeface="Century Gothic" panose="020B0502020202020204" pitchFamily="34" charset="0"/>
              </a:rPr>
              <a:t>son</a:t>
            </a:r>
            <a:r>
              <a:rPr lang="es-ES" sz="2000" b="1" i="1" dirty="0">
                <a:latin typeface="Century Gothic" panose="020B0502020202020204" pitchFamily="34" charset="0"/>
              </a:rPr>
              <a:t> formuladas de manera articulada, </a:t>
            </a:r>
            <a:r>
              <a:rPr lang="es-ES" sz="2000" b="1" i="1" dirty="0" smtClean="0">
                <a:latin typeface="Century Gothic" panose="020B0502020202020204" pitchFamily="34" charset="0"/>
              </a:rPr>
              <a:t>	dinámica </a:t>
            </a:r>
            <a:r>
              <a:rPr lang="es-ES" sz="2000" b="1" i="1" dirty="0">
                <a:latin typeface="Century Gothic" panose="020B0502020202020204" pitchFamily="34" charset="0"/>
              </a:rPr>
              <a:t>y </a:t>
            </a:r>
            <a:r>
              <a:rPr lang="es-ES" sz="2000" b="1" i="1" dirty="0" smtClean="0">
                <a:solidFill>
                  <a:srgbClr val="C00000"/>
                </a:solidFill>
                <a:latin typeface="Century Gothic" panose="020B0502020202020204" pitchFamily="34" charset="0"/>
              </a:rPr>
              <a:t>guardan</a:t>
            </a:r>
            <a:r>
              <a:rPr lang="es-ES" sz="2000" b="1" i="1" dirty="0" smtClean="0">
                <a:latin typeface="Century Gothic" panose="020B0502020202020204" pitchFamily="34" charset="0"/>
              </a:rPr>
              <a:t> </a:t>
            </a:r>
            <a:r>
              <a:rPr lang="es-ES" sz="2000" b="1" i="1" dirty="0">
                <a:latin typeface="Century Gothic" panose="020B0502020202020204" pitchFamily="34" charset="0"/>
              </a:rPr>
              <a:t>coherencia con la progresión en el logro de </a:t>
            </a:r>
            <a:r>
              <a:rPr lang="es-ES" sz="2000" b="1" i="1" dirty="0" smtClean="0">
                <a:latin typeface="Century Gothic" panose="020B0502020202020204" pitchFamily="34" charset="0"/>
              </a:rPr>
              <a:t>	las </a:t>
            </a:r>
            <a:r>
              <a:rPr lang="es-ES" sz="2000" b="1" i="1" dirty="0">
                <a:latin typeface="Century Gothic" panose="020B0502020202020204" pitchFamily="34" charset="0"/>
              </a:rPr>
              <a:t>competencias </a:t>
            </a:r>
            <a:r>
              <a:rPr lang="es-ES" sz="2000" b="1" i="1" dirty="0" smtClean="0">
                <a:latin typeface="Century Gothic" panose="020B0502020202020204" pitchFamily="34" charset="0"/>
              </a:rPr>
              <a:t>formuladas </a:t>
            </a:r>
            <a:r>
              <a:rPr lang="es-ES" sz="2000" b="1" i="1" dirty="0">
                <a:latin typeface="Century Gothic" panose="020B0502020202020204" pitchFamily="34" charset="0"/>
              </a:rPr>
              <a:t>en el plan de </a:t>
            </a:r>
            <a:r>
              <a:rPr lang="es-ES" sz="2000" b="1" i="1" dirty="0" smtClean="0">
                <a:latin typeface="Century Gothic" panose="020B0502020202020204" pitchFamily="34" charset="0"/>
              </a:rPr>
              <a:t>estudios”. </a:t>
            </a:r>
            <a:r>
              <a:rPr lang="es-ES" sz="2000" b="1" dirty="0" smtClean="0">
                <a:latin typeface="Century Gothic" panose="020B0502020202020204" pitchFamily="34" charset="0"/>
              </a:rPr>
              <a:t>Este modo 	expresa</a:t>
            </a:r>
            <a:r>
              <a:rPr lang="es-PE" sz="2000" b="1" dirty="0" smtClean="0">
                <a:latin typeface="Century Gothic" panose="020B0502020202020204" pitchFamily="34" charset="0"/>
              </a:rPr>
              <a:t> </a:t>
            </a:r>
            <a:r>
              <a:rPr lang="es-PE" sz="2000" b="1" dirty="0">
                <a:latin typeface="Century Gothic" panose="020B0502020202020204" pitchFamily="34" charset="0"/>
              </a:rPr>
              <a:t>una acción </a:t>
            </a:r>
            <a:r>
              <a:rPr lang="es-PE" sz="2000" b="1" dirty="0" smtClean="0">
                <a:latin typeface="Century Gothic" panose="020B0502020202020204" pitchFamily="34" charset="0"/>
              </a:rPr>
              <a:t>concreta</a:t>
            </a:r>
            <a:r>
              <a:rPr lang="es-PE" sz="2000" b="1" dirty="0">
                <a:latin typeface="Century Gothic" panose="020B0502020202020204" pitchFamily="34" charset="0"/>
              </a:rPr>
              <a:t>, objetiva.</a:t>
            </a:r>
            <a:endParaRPr lang="es-ES" sz="2000" b="1" dirty="0">
              <a:latin typeface="Century Gothic" panose="020B0502020202020204" pitchFamily="34" charset="0"/>
            </a:endParaRPr>
          </a:p>
          <a:p>
            <a:pPr marL="0" indent="0" algn="just">
              <a:lnSpc>
                <a:spcPct val="120000"/>
              </a:lnSpc>
              <a:buNone/>
            </a:pPr>
            <a:r>
              <a:rPr lang="es-ES" sz="1200" dirty="0">
                <a:latin typeface="Century Gothic" panose="020B0502020202020204" pitchFamily="34" charset="0"/>
              </a:rPr>
              <a:t> </a:t>
            </a:r>
          </a:p>
          <a:p>
            <a:pPr marL="0" indent="0" algn="just" defTabSz="354013">
              <a:lnSpc>
                <a:spcPct val="120000"/>
              </a:lnSpc>
              <a:buNone/>
            </a:pPr>
            <a:r>
              <a:rPr lang="es-ES" sz="2000" b="1" dirty="0" smtClean="0">
                <a:solidFill>
                  <a:srgbClr val="C00000"/>
                </a:solidFill>
                <a:latin typeface="Century Gothic" panose="020B0502020202020204" pitchFamily="34" charset="0"/>
              </a:rPr>
              <a:t>b.</a:t>
            </a:r>
            <a:r>
              <a:rPr lang="es-ES" sz="2000" dirty="0" smtClean="0">
                <a:latin typeface="Century Gothic" panose="020B0502020202020204" pitchFamily="34" charset="0"/>
              </a:rPr>
              <a:t>	</a:t>
            </a:r>
            <a:r>
              <a:rPr lang="es-ES" sz="2000" b="1" dirty="0" smtClean="0">
                <a:solidFill>
                  <a:srgbClr val="C00000"/>
                </a:solidFill>
                <a:latin typeface="Century Gothic" panose="020B0502020202020204" pitchFamily="34" charset="0"/>
              </a:rPr>
              <a:t>Utilizar </a:t>
            </a:r>
            <a:r>
              <a:rPr lang="es-ES" sz="2000" b="1" dirty="0">
                <a:solidFill>
                  <a:srgbClr val="C00000"/>
                </a:solidFill>
                <a:latin typeface="Century Gothic" panose="020B0502020202020204" pitchFamily="34" charset="0"/>
              </a:rPr>
              <a:t>la voz pasiva </a:t>
            </a:r>
            <a:r>
              <a:rPr lang="es-ES" sz="2000" b="1" dirty="0" smtClean="0">
                <a:solidFill>
                  <a:srgbClr val="C00000"/>
                </a:solidFill>
                <a:latin typeface="Century Gothic" panose="020B0502020202020204" pitchFamily="34" charset="0"/>
              </a:rPr>
              <a:t>refleja </a:t>
            </a:r>
            <a:r>
              <a:rPr lang="es-ES" sz="2000" b="1" dirty="0" smtClean="0">
                <a:latin typeface="Century Gothic" panose="020B0502020202020204" pitchFamily="34" charset="0"/>
              </a:rPr>
              <a:t>(Ejemplo: </a:t>
            </a:r>
            <a:r>
              <a:rPr lang="es-ES" sz="2000" b="1" i="1" dirty="0" smtClean="0">
                <a:latin typeface="Century Gothic" panose="020B0502020202020204" pitchFamily="34" charset="0"/>
              </a:rPr>
              <a:t>“se </a:t>
            </a:r>
            <a:r>
              <a:rPr lang="es-ES" sz="2000" b="1" i="1" dirty="0">
                <a:latin typeface="Century Gothic" panose="020B0502020202020204" pitchFamily="34" charset="0"/>
              </a:rPr>
              <a:t>ha identificado el </a:t>
            </a:r>
            <a:r>
              <a:rPr lang="es-ES" sz="2000" b="1" i="1" dirty="0" smtClean="0">
                <a:latin typeface="Century Gothic" panose="020B0502020202020204" pitchFamily="34" charset="0"/>
              </a:rPr>
              <a:t>	factor…”</a:t>
            </a:r>
            <a:r>
              <a:rPr lang="es-ES" sz="2000" b="1" dirty="0" smtClean="0">
                <a:latin typeface="Century Gothic" panose="020B0502020202020204" pitchFamily="34" charset="0"/>
              </a:rPr>
              <a:t>) </a:t>
            </a:r>
            <a:r>
              <a:rPr lang="es-ES" sz="2000" b="1" dirty="0" smtClean="0">
                <a:solidFill>
                  <a:srgbClr val="C00000"/>
                </a:solidFill>
                <a:latin typeface="Century Gothic" panose="020B0502020202020204" pitchFamily="34" charset="0"/>
              </a:rPr>
              <a:t>y oraciones impersonales </a:t>
            </a:r>
            <a:r>
              <a:rPr lang="es-ES" sz="2000" b="1" dirty="0" smtClean="0">
                <a:latin typeface="Century Gothic" panose="020B0502020202020204" pitchFamily="34" charset="0"/>
              </a:rPr>
              <a:t>(Ejemplo:</a:t>
            </a:r>
            <a:r>
              <a:rPr lang="es-ES" sz="2000" b="1" dirty="0" smtClean="0">
                <a:solidFill>
                  <a:srgbClr val="C00000"/>
                </a:solidFill>
                <a:latin typeface="Century Gothic" panose="020B0502020202020204" pitchFamily="34" charset="0"/>
              </a:rPr>
              <a:t> </a:t>
            </a:r>
            <a:r>
              <a:rPr lang="es-ES" sz="2000" b="1" i="1" dirty="0" smtClean="0">
                <a:latin typeface="Century Gothic" panose="020B0502020202020204" pitchFamily="34" charset="0"/>
              </a:rPr>
              <a:t>“se </a:t>
            </a:r>
            <a:r>
              <a:rPr lang="es-ES" sz="2000" b="1" i="1" dirty="0">
                <a:latin typeface="Century Gothic" panose="020B0502020202020204" pitchFamily="34" charset="0"/>
              </a:rPr>
              <a:t>encontraron tres </a:t>
            </a:r>
            <a:r>
              <a:rPr lang="es-ES" sz="2000" b="1" i="1" dirty="0" smtClean="0">
                <a:latin typeface="Century Gothic" panose="020B0502020202020204" pitchFamily="34" charset="0"/>
              </a:rPr>
              <a:t>	docentes…”</a:t>
            </a:r>
            <a:r>
              <a:rPr lang="es-ES" sz="2000" b="1" dirty="0" smtClean="0">
                <a:latin typeface="Century Gothic" panose="020B0502020202020204" pitchFamily="34" charset="0"/>
              </a:rPr>
              <a:t> </a:t>
            </a:r>
            <a:r>
              <a:rPr lang="es-ES" sz="2000" b="1" dirty="0">
                <a:latin typeface="Century Gothic" panose="020B0502020202020204" pitchFamily="34" charset="0"/>
              </a:rPr>
              <a:t>o </a:t>
            </a:r>
            <a:r>
              <a:rPr lang="es-ES" sz="2000" b="1" i="1" dirty="0" smtClean="0">
                <a:latin typeface="Century Gothic" panose="020B0502020202020204" pitchFamily="34" charset="0"/>
              </a:rPr>
              <a:t>“</a:t>
            </a:r>
            <a:r>
              <a:rPr lang="es-ES" sz="2000" b="1" i="1" dirty="0">
                <a:latin typeface="Century Gothic" panose="020B0502020202020204" pitchFamily="34" charset="0"/>
              </a:rPr>
              <a:t>fueron 	encontrados tres </a:t>
            </a:r>
            <a:r>
              <a:rPr lang="es-ES" sz="2000" b="1" i="1" dirty="0" smtClean="0">
                <a:latin typeface="Century Gothic" panose="020B0502020202020204" pitchFamily="34" charset="0"/>
              </a:rPr>
              <a:t>docentes</a:t>
            </a:r>
            <a:r>
              <a:rPr lang="es-ES" sz="2000" b="1" dirty="0" smtClean="0">
                <a:latin typeface="Century Gothic" panose="020B0502020202020204" pitchFamily="34" charset="0"/>
              </a:rPr>
              <a:t>…”). </a:t>
            </a:r>
            <a:endParaRPr lang="es-ES" sz="2000" b="1" dirty="0">
              <a:latin typeface="Century Gothic" panose="020B0502020202020204" pitchFamily="34" charset="0"/>
            </a:endParaRPr>
          </a:p>
          <a:p>
            <a:pPr marL="0" indent="0" algn="just">
              <a:lnSpc>
                <a:spcPct val="120000"/>
              </a:lnSpc>
              <a:buNone/>
            </a:pPr>
            <a:r>
              <a:rPr lang="es-ES" sz="1200" b="1" dirty="0">
                <a:latin typeface="Century Gothic" panose="020B0502020202020204" pitchFamily="34" charset="0"/>
              </a:rPr>
              <a:t> </a:t>
            </a:r>
          </a:p>
          <a:p>
            <a:pPr marL="0" indent="0" algn="just" defTabSz="354013">
              <a:lnSpc>
                <a:spcPct val="120000"/>
              </a:lnSpc>
              <a:buNone/>
            </a:pPr>
            <a:r>
              <a:rPr lang="es-ES" sz="2000" b="1" dirty="0" smtClean="0">
                <a:solidFill>
                  <a:srgbClr val="C00000"/>
                </a:solidFill>
                <a:latin typeface="Century Gothic" panose="020B0502020202020204" pitchFamily="34" charset="0"/>
              </a:rPr>
              <a:t>c.</a:t>
            </a:r>
            <a:r>
              <a:rPr lang="es-ES" sz="2000" b="1" dirty="0" smtClean="0">
                <a:latin typeface="Century Gothic" panose="020B0502020202020204" pitchFamily="34" charset="0"/>
              </a:rPr>
              <a:t>	</a:t>
            </a:r>
            <a:r>
              <a:rPr lang="es-ES" sz="2000" b="1" dirty="0" smtClean="0">
                <a:solidFill>
                  <a:srgbClr val="C00000"/>
                </a:solidFill>
                <a:latin typeface="Century Gothic" panose="020B0502020202020204" pitchFamily="34" charset="0"/>
              </a:rPr>
              <a:t>Optar </a:t>
            </a:r>
            <a:r>
              <a:rPr lang="es-ES" sz="2000" b="1" dirty="0">
                <a:solidFill>
                  <a:srgbClr val="C00000"/>
                </a:solidFill>
                <a:latin typeface="Century Gothic" panose="020B0502020202020204" pitchFamily="34" charset="0"/>
              </a:rPr>
              <a:t>por expresiones sencillas</a:t>
            </a:r>
            <a:r>
              <a:rPr lang="es-ES" sz="2000" b="1" dirty="0">
                <a:latin typeface="Century Gothic" panose="020B0502020202020204" pitchFamily="34" charset="0"/>
              </a:rPr>
              <a:t>. Por ejemplo, sustituir </a:t>
            </a:r>
            <a:r>
              <a:rPr lang="es-ES" sz="2000" b="1" i="1" dirty="0">
                <a:latin typeface="Century Gothic" panose="020B0502020202020204" pitchFamily="34" charset="0"/>
              </a:rPr>
              <a:t>“a juzgar por </a:t>
            </a:r>
            <a:r>
              <a:rPr lang="es-ES" sz="2000" b="1" i="1" dirty="0" smtClean="0">
                <a:latin typeface="Century Gothic" panose="020B0502020202020204" pitchFamily="34" charset="0"/>
              </a:rPr>
              <a:t>	todos los indicios</a:t>
            </a:r>
            <a:r>
              <a:rPr lang="es-ES" sz="2000" b="1" i="1" dirty="0">
                <a:latin typeface="Century Gothic" panose="020B0502020202020204" pitchFamily="34" charset="0"/>
              </a:rPr>
              <a:t>” </a:t>
            </a:r>
            <a:r>
              <a:rPr lang="es-ES" sz="2000" b="1" dirty="0">
                <a:latin typeface="Century Gothic" panose="020B0502020202020204" pitchFamily="34" charset="0"/>
              </a:rPr>
              <a:t>por </a:t>
            </a:r>
            <a:r>
              <a:rPr lang="es-ES" sz="2000" b="1" i="1" dirty="0">
                <a:latin typeface="Century Gothic" panose="020B0502020202020204" pitchFamily="34" charset="0"/>
              </a:rPr>
              <a:t>“todo indica</a:t>
            </a:r>
            <a:r>
              <a:rPr lang="es-ES" sz="2000" b="1" dirty="0" smtClean="0">
                <a:latin typeface="Century Gothic" panose="020B0502020202020204" pitchFamily="34" charset="0"/>
              </a:rPr>
              <a:t>”, </a:t>
            </a:r>
            <a:r>
              <a:rPr lang="es-ES" sz="2000" b="1" dirty="0">
                <a:latin typeface="Century Gothic" panose="020B0502020202020204" pitchFamily="34" charset="0"/>
              </a:rPr>
              <a:t>o </a:t>
            </a:r>
            <a:r>
              <a:rPr lang="es-ES" sz="2000" b="1" i="1" dirty="0">
                <a:latin typeface="Century Gothic" panose="020B0502020202020204" pitchFamily="34" charset="0"/>
              </a:rPr>
              <a:t>“carecemos de datos </a:t>
            </a:r>
            <a:r>
              <a:rPr lang="es-ES" sz="2000" b="1" i="1" dirty="0" smtClean="0">
                <a:latin typeface="Century Gothic" panose="020B0502020202020204" pitchFamily="34" charset="0"/>
              </a:rPr>
              <a:t>	suficientes </a:t>
            </a:r>
            <a:r>
              <a:rPr lang="es-ES" sz="2000" b="1" i="1" dirty="0">
                <a:latin typeface="Century Gothic" panose="020B0502020202020204" pitchFamily="34" charset="0"/>
              </a:rPr>
              <a:t>para </a:t>
            </a:r>
            <a:r>
              <a:rPr lang="es-ES" sz="2000" b="1" i="1" dirty="0" smtClean="0">
                <a:latin typeface="Century Gothic" panose="020B0502020202020204" pitchFamily="34" charset="0"/>
              </a:rPr>
              <a:t>	juzgar</a:t>
            </a:r>
            <a:r>
              <a:rPr lang="es-ES" sz="2000" b="1" dirty="0">
                <a:latin typeface="Century Gothic" panose="020B0502020202020204" pitchFamily="34" charset="0"/>
              </a:rPr>
              <a:t>” </a:t>
            </a:r>
            <a:r>
              <a:rPr lang="es-ES" sz="2000" b="1" dirty="0" smtClean="0">
                <a:latin typeface="Century Gothic" panose="020B0502020202020204" pitchFamily="34" charset="0"/>
              </a:rPr>
              <a:t>por </a:t>
            </a:r>
            <a:r>
              <a:rPr lang="es-ES" sz="2000" b="1" i="1" dirty="0">
                <a:latin typeface="Century Gothic" panose="020B0502020202020204" pitchFamily="34" charset="0"/>
              </a:rPr>
              <a:t>“no sabemos</a:t>
            </a:r>
            <a:r>
              <a:rPr lang="es-ES" sz="2000" b="1" dirty="0" smtClean="0">
                <a:latin typeface="Century Gothic" panose="020B0502020202020204" pitchFamily="34" charset="0"/>
              </a:rPr>
              <a:t>”.</a:t>
            </a:r>
            <a:endParaRPr lang="es-ES" sz="2000" b="1" dirty="0">
              <a:latin typeface="Century Gothic" panose="020B0502020202020204" pitchFamily="34" charset="0"/>
            </a:endParaRPr>
          </a:p>
        </p:txBody>
      </p:sp>
    </p:spTree>
    <p:extLst>
      <p:ext uri="{BB962C8B-B14F-4D97-AF65-F5344CB8AC3E}">
        <p14:creationId xmlns:p14="http://schemas.microsoft.com/office/powerpoint/2010/main" val="75414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91478" y="380656"/>
            <a:ext cx="6347791" cy="732527"/>
          </a:xfrm>
        </p:spPr>
        <p:txBody>
          <a:bodyPr>
            <a:normAutofit fontScale="90000"/>
          </a:bodyPr>
          <a:lstStyle/>
          <a:p>
            <a:r>
              <a:rPr lang="es-PE" b="1" dirty="0" smtClean="0">
                <a:solidFill>
                  <a:srgbClr val="C00000"/>
                </a:solidFill>
                <a:latin typeface="Century Gothic" panose="020B0502020202020204" pitchFamily="34" charset="0"/>
              </a:rPr>
              <a:t/>
            </a:r>
            <a:br>
              <a:rPr lang="es-PE" b="1" dirty="0" smtClean="0">
                <a:solidFill>
                  <a:srgbClr val="C00000"/>
                </a:solidFill>
                <a:latin typeface="Century Gothic" panose="020B0502020202020204" pitchFamily="34" charset="0"/>
              </a:rPr>
            </a:br>
            <a:r>
              <a:rPr lang="es-PE" b="1" dirty="0" smtClean="0">
                <a:solidFill>
                  <a:srgbClr val="C00000"/>
                </a:solidFill>
                <a:latin typeface="Century Gothic" panose="020B0502020202020204" pitchFamily="34" charset="0"/>
              </a:rPr>
              <a:t>Elaboración</a:t>
            </a:r>
            <a:r>
              <a:rPr lang="es-PE" b="1" dirty="0">
                <a:solidFill>
                  <a:srgbClr val="C00000"/>
                </a:solidFill>
                <a:latin typeface="Century Gothic" panose="020B0502020202020204" pitchFamily="34" charset="0"/>
              </a:rPr>
              <a:t/>
            </a:r>
            <a:br>
              <a:rPr lang="es-PE" b="1" dirty="0">
                <a:solidFill>
                  <a:srgbClr val="C00000"/>
                </a:solidFill>
                <a:latin typeface="Century Gothic" panose="020B0502020202020204" pitchFamily="34" charset="0"/>
              </a:rPr>
            </a:br>
            <a:endParaRPr lang="es-ES" dirty="0"/>
          </a:p>
        </p:txBody>
      </p:sp>
      <p:sp>
        <p:nvSpPr>
          <p:cNvPr id="3" name="2 Marcador de contenido"/>
          <p:cNvSpPr>
            <a:spLocks noGrp="1"/>
          </p:cNvSpPr>
          <p:nvPr>
            <p:ph idx="1"/>
          </p:nvPr>
        </p:nvSpPr>
        <p:spPr>
          <a:xfrm>
            <a:off x="569843" y="1219200"/>
            <a:ext cx="7991062" cy="5115339"/>
          </a:xfrm>
        </p:spPr>
        <p:txBody>
          <a:bodyPr>
            <a:normAutofit fontScale="62500" lnSpcReduction="20000"/>
          </a:bodyPr>
          <a:lstStyle/>
          <a:p>
            <a:pPr algn="just"/>
            <a:endParaRPr lang="es-PE" b="1" dirty="0">
              <a:latin typeface="Century Gothic" panose="020B0502020202020204" pitchFamily="34" charset="0"/>
            </a:endParaRPr>
          </a:p>
          <a:p>
            <a:pPr marL="0" indent="0">
              <a:lnSpc>
                <a:spcPct val="120000"/>
              </a:lnSpc>
              <a:buNone/>
            </a:pPr>
            <a:r>
              <a:rPr lang="es-PE" sz="3400" b="1" dirty="0">
                <a:latin typeface="Century Gothic" panose="020B0502020202020204" pitchFamily="34" charset="0"/>
              </a:rPr>
              <a:t>Analice un informe y redacte  sus partes, mejorando la introducción, cuerpo argumentativo y la conclusión.</a:t>
            </a:r>
          </a:p>
          <a:p>
            <a:pPr marL="0" indent="0">
              <a:lnSpc>
                <a:spcPct val="120000"/>
              </a:lnSpc>
              <a:buNone/>
            </a:pPr>
            <a:endParaRPr lang="es-ES" sz="1900" b="1" dirty="0">
              <a:latin typeface="Century Gothic" panose="020B0502020202020204" pitchFamily="34" charset="0"/>
            </a:endParaRPr>
          </a:p>
          <a:p>
            <a:pPr marL="0" indent="0">
              <a:lnSpc>
                <a:spcPct val="120000"/>
              </a:lnSpc>
              <a:buNone/>
            </a:pPr>
            <a:r>
              <a:rPr lang="es-ES" sz="3400" b="1" dirty="0">
                <a:latin typeface="Century Gothic" panose="020B0502020202020204" pitchFamily="34" charset="0"/>
              </a:rPr>
              <a:t>Considere que:</a:t>
            </a:r>
          </a:p>
          <a:p>
            <a:pPr marL="0" indent="0">
              <a:lnSpc>
                <a:spcPct val="120000"/>
              </a:lnSpc>
              <a:buNone/>
            </a:pPr>
            <a:endParaRPr lang="es-ES" sz="1900" b="1" dirty="0">
              <a:latin typeface="Century Gothic" panose="020B0502020202020204" pitchFamily="34" charset="0"/>
            </a:endParaRPr>
          </a:p>
          <a:p>
            <a:pPr>
              <a:lnSpc>
                <a:spcPct val="120000"/>
              </a:lnSpc>
              <a:buFont typeface="Arial" panose="020B0604020202020204" pitchFamily="34" charset="0"/>
              <a:buChar char="•"/>
            </a:pPr>
            <a:r>
              <a:rPr lang="es-ES" sz="3400" b="1" dirty="0">
                <a:latin typeface="Century Gothic" panose="020B0502020202020204" pitchFamily="34" charset="0"/>
              </a:rPr>
              <a:t>La introducción debe sustentar la premisa o idea central en una apreciación del estado de la cuestión (tesis, aserción). </a:t>
            </a:r>
          </a:p>
          <a:p>
            <a:pPr>
              <a:lnSpc>
                <a:spcPct val="120000"/>
              </a:lnSpc>
              <a:buFont typeface="Arial" panose="020B0604020202020204" pitchFamily="34" charset="0"/>
              <a:buChar char="•"/>
            </a:pPr>
            <a:r>
              <a:rPr lang="es-ES" sz="3400" b="1" dirty="0">
                <a:latin typeface="Century Gothic" panose="020B0502020202020204" pitchFamily="34" charset="0"/>
              </a:rPr>
              <a:t>Cada párrafo debe contener una idea principal que será sustentada con las evidencias o datos recogidos.</a:t>
            </a:r>
          </a:p>
          <a:p>
            <a:pPr>
              <a:lnSpc>
                <a:spcPct val="120000"/>
              </a:lnSpc>
              <a:buFont typeface="Arial" panose="020B0604020202020204" pitchFamily="34" charset="0"/>
              <a:buChar char="•"/>
            </a:pPr>
            <a:r>
              <a:rPr lang="es-ES" sz="3400" b="1" dirty="0">
                <a:latin typeface="Century Gothic" panose="020B0502020202020204" pitchFamily="34" charset="0"/>
              </a:rPr>
              <a:t>La conclusión o conclusiones deben sostenerse en las ideas principales sustentadas en el cuerpo argumentativo y tesis.</a:t>
            </a:r>
          </a:p>
        </p:txBody>
      </p:sp>
    </p:spTree>
    <p:extLst>
      <p:ext uri="{BB962C8B-B14F-4D97-AF65-F5344CB8AC3E}">
        <p14:creationId xmlns:p14="http://schemas.microsoft.com/office/powerpoint/2010/main" val="30146221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150177222"/>
              </p:ext>
            </p:extLst>
          </p:nvPr>
        </p:nvGraphicFramePr>
        <p:xfrm>
          <a:off x="382243" y="198783"/>
          <a:ext cx="8523218" cy="6202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6529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1599253" y="1006412"/>
            <a:ext cx="6411686" cy="1143000"/>
          </a:xfrm>
        </p:spPr>
        <p:txBody>
          <a:bodyPr>
            <a:normAutofit/>
          </a:bodyPr>
          <a:lstStyle/>
          <a:p>
            <a:r>
              <a:rPr lang="es-ES" sz="3200" dirty="0" smtClean="0"/>
              <a:t>CALIFICACIÓN DE LOS ESTÁNDARES</a:t>
            </a:r>
            <a:endParaRPr lang="es-ES" sz="3200" dirty="0"/>
          </a:p>
        </p:txBody>
      </p:sp>
      <p:sp>
        <p:nvSpPr>
          <p:cNvPr id="5" name="4 Rectángulo"/>
          <p:cNvSpPr/>
          <p:nvPr/>
        </p:nvSpPr>
        <p:spPr>
          <a:xfrm>
            <a:off x="795132" y="2125466"/>
            <a:ext cx="7732642" cy="3693319"/>
          </a:xfrm>
          <a:prstGeom prst="rect">
            <a:avLst/>
          </a:prstGeom>
        </p:spPr>
        <p:txBody>
          <a:bodyPr wrap="square">
            <a:spAutoFit/>
          </a:bodyPr>
          <a:lstStyle/>
          <a:p>
            <a:pPr algn="just"/>
            <a:endParaRPr lang="es-ES" dirty="0"/>
          </a:p>
          <a:p>
            <a:pPr algn="just"/>
            <a:r>
              <a:rPr lang="es-ES" b="1" dirty="0"/>
              <a:t>i. No logrado </a:t>
            </a:r>
            <a:endParaRPr lang="es-ES" dirty="0"/>
          </a:p>
          <a:p>
            <a:pPr algn="just"/>
            <a:r>
              <a:rPr lang="es-PE" dirty="0"/>
              <a:t>Un estándar no se logra cuando existen evidencias de que no se cumple con los criterios a evaluar</a:t>
            </a:r>
            <a:r>
              <a:rPr lang="es-PE" dirty="0" smtClean="0"/>
              <a:t>.</a:t>
            </a:r>
          </a:p>
          <a:p>
            <a:pPr algn="just"/>
            <a:r>
              <a:rPr lang="es-PE" dirty="0" smtClean="0"/>
              <a:t> </a:t>
            </a:r>
            <a:endParaRPr lang="es-PE" dirty="0"/>
          </a:p>
          <a:p>
            <a:pPr algn="just"/>
            <a:r>
              <a:rPr lang="es-ES" b="1" dirty="0"/>
              <a:t>ii. Logrado </a:t>
            </a:r>
            <a:endParaRPr lang="es-ES" dirty="0"/>
          </a:p>
          <a:p>
            <a:pPr algn="just"/>
            <a:r>
              <a:rPr lang="es-PE" dirty="0" smtClean="0"/>
              <a:t>Un </a:t>
            </a:r>
            <a:r>
              <a:rPr lang="es-PE" dirty="0"/>
              <a:t>estándar es logrado cuando existen evidencias de cumplimiento, pero a su vez, la evaluación demuestra que existen debilidades en la solución implementada o no está garantizada su sostenibilidad en el tiempo. </a:t>
            </a:r>
            <a:endParaRPr lang="es-PE" dirty="0" smtClean="0"/>
          </a:p>
          <a:p>
            <a:pPr algn="just"/>
            <a:endParaRPr lang="es-PE" dirty="0"/>
          </a:p>
          <a:p>
            <a:pPr algn="just"/>
            <a:r>
              <a:rPr lang="es-ES" b="1" dirty="0"/>
              <a:t>iii. Logrado plenamente </a:t>
            </a:r>
            <a:endParaRPr lang="es-ES" dirty="0"/>
          </a:p>
          <a:p>
            <a:pPr algn="just"/>
            <a:r>
              <a:rPr lang="es-PE" dirty="0" smtClean="0"/>
              <a:t>Un </a:t>
            </a:r>
            <a:r>
              <a:rPr lang="es-PE" dirty="0"/>
              <a:t>estándar se logra plenamente si existen evidencias de que el cumplimiento es consistente y se mantendrá en el tiempo. </a:t>
            </a:r>
            <a:endParaRPr lang="es-ES" dirty="0"/>
          </a:p>
        </p:txBody>
      </p:sp>
    </p:spTree>
    <p:extLst>
      <p:ext uri="{BB962C8B-B14F-4D97-AF65-F5344CB8AC3E}">
        <p14:creationId xmlns:p14="http://schemas.microsoft.com/office/powerpoint/2010/main" val="3663130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683565" y="191511"/>
            <a:ext cx="6460435" cy="798788"/>
          </a:xfrm>
        </p:spPr>
        <p:txBody>
          <a:bodyPr>
            <a:noAutofit/>
          </a:bodyPr>
          <a:lstStyle/>
          <a:p>
            <a:r>
              <a:rPr lang="es-ES" sz="2000" b="1" dirty="0" smtClean="0">
                <a:latin typeface="Century Gothic" panose="020B0502020202020204" pitchFamily="34" charset="0"/>
              </a:rPr>
              <a:t>ORGANIZACIÓN DEL ESQUEMA ARGUMENTATIVO</a:t>
            </a:r>
            <a:endParaRPr lang="es-ES" sz="2000" b="1" dirty="0">
              <a:latin typeface="Century Gothic" panose="020B0502020202020204" pitchFamily="34" charset="0"/>
            </a:endParaRPr>
          </a:p>
        </p:txBody>
      </p:sp>
      <p:sp>
        <p:nvSpPr>
          <p:cNvPr id="5" name="4 Marcador de contenido"/>
          <p:cNvSpPr>
            <a:spLocks noGrp="1"/>
          </p:cNvSpPr>
          <p:nvPr>
            <p:ph sz="half" idx="1"/>
          </p:nvPr>
        </p:nvSpPr>
        <p:spPr>
          <a:xfrm>
            <a:off x="1270535" y="1205948"/>
            <a:ext cx="6987941" cy="4367079"/>
          </a:xfrm>
        </p:spPr>
        <p:txBody>
          <a:bodyPr>
            <a:normAutofit fontScale="92500"/>
          </a:bodyPr>
          <a:lstStyle/>
          <a:p>
            <a:pPr marL="0" indent="0" algn="just">
              <a:lnSpc>
                <a:spcPct val="120000"/>
              </a:lnSpc>
              <a:buNone/>
            </a:pPr>
            <a:r>
              <a:rPr lang="es-PE" sz="2800" b="1" dirty="0">
                <a:solidFill>
                  <a:srgbClr val="000000"/>
                </a:solidFill>
                <a:latin typeface="Century Gothic" panose="020B0502020202020204" pitchFamily="34" charset="0"/>
              </a:rPr>
              <a:t>A partir de </a:t>
            </a:r>
            <a:r>
              <a:rPr lang="es-PE" sz="2800" b="1" dirty="0" smtClean="0">
                <a:solidFill>
                  <a:srgbClr val="C00000"/>
                </a:solidFill>
                <a:latin typeface="Century Gothic" panose="020B0502020202020204" pitchFamily="34" charset="0"/>
              </a:rPr>
              <a:t>evidencias</a:t>
            </a:r>
            <a:r>
              <a:rPr lang="es-PE" sz="2800" b="1" dirty="0" smtClean="0">
                <a:solidFill>
                  <a:srgbClr val="000000"/>
                </a:solidFill>
                <a:latin typeface="Century Gothic" panose="020B0502020202020204" pitchFamily="34" charset="0"/>
              </a:rPr>
              <a:t> </a:t>
            </a:r>
            <a:r>
              <a:rPr lang="es-PE" sz="2800" b="1" dirty="0">
                <a:solidFill>
                  <a:srgbClr val="000000"/>
                </a:solidFill>
                <a:latin typeface="Century Gothic" panose="020B0502020202020204" pitchFamily="34" charset="0"/>
              </a:rPr>
              <a:t>se formula una </a:t>
            </a:r>
            <a:r>
              <a:rPr lang="es-PE" sz="2800" b="1" dirty="0" smtClean="0">
                <a:solidFill>
                  <a:srgbClr val="C00000"/>
                </a:solidFill>
                <a:latin typeface="Century Gothic" panose="020B0502020202020204" pitchFamily="34" charset="0"/>
              </a:rPr>
              <a:t>aserción</a:t>
            </a:r>
            <a:r>
              <a:rPr lang="es-PE" sz="2800" b="1" dirty="0" smtClean="0">
                <a:solidFill>
                  <a:srgbClr val="000000"/>
                </a:solidFill>
                <a:latin typeface="Century Gothic" panose="020B0502020202020204" pitchFamily="34" charset="0"/>
              </a:rPr>
              <a:t>. </a:t>
            </a:r>
            <a:endParaRPr lang="es-PE" sz="2800" b="1" dirty="0">
              <a:solidFill>
                <a:srgbClr val="000000"/>
              </a:solidFill>
              <a:latin typeface="Century Gothic" panose="020B0502020202020204" pitchFamily="34" charset="0"/>
            </a:endParaRPr>
          </a:p>
          <a:p>
            <a:pPr marL="0" indent="0" algn="just">
              <a:lnSpc>
                <a:spcPct val="120000"/>
              </a:lnSpc>
              <a:buNone/>
            </a:pPr>
            <a:r>
              <a:rPr lang="es-PE" sz="2800" b="1" dirty="0">
                <a:solidFill>
                  <a:srgbClr val="000000"/>
                </a:solidFill>
                <a:latin typeface="Century Gothic" panose="020B0502020202020204" pitchFamily="34" charset="0"/>
              </a:rPr>
              <a:t>Una </a:t>
            </a:r>
            <a:r>
              <a:rPr lang="es-PE" sz="2800" b="1" dirty="0">
                <a:solidFill>
                  <a:srgbClr val="C00000"/>
                </a:solidFill>
                <a:latin typeface="Century Gothic" panose="020B0502020202020204" pitchFamily="34" charset="0"/>
              </a:rPr>
              <a:t>garantía</a:t>
            </a:r>
            <a:r>
              <a:rPr lang="es-PE" sz="2800" b="1" dirty="0">
                <a:solidFill>
                  <a:srgbClr val="000000"/>
                </a:solidFill>
                <a:latin typeface="Century Gothic" panose="020B0502020202020204" pitchFamily="34" charset="0"/>
              </a:rPr>
              <a:t> conecta los datos con la aserción y se ofrece su cimiento teórico, práctico o experimental: el </a:t>
            </a:r>
            <a:r>
              <a:rPr lang="es-PE" sz="2800" b="1" dirty="0">
                <a:solidFill>
                  <a:srgbClr val="C00000"/>
                </a:solidFill>
                <a:latin typeface="Century Gothic" panose="020B0502020202020204" pitchFamily="34" charset="0"/>
              </a:rPr>
              <a:t>respaldo</a:t>
            </a:r>
            <a:r>
              <a:rPr lang="es-PE" sz="2800" b="1" dirty="0">
                <a:solidFill>
                  <a:srgbClr val="000000"/>
                </a:solidFill>
                <a:latin typeface="Century Gothic" panose="020B0502020202020204" pitchFamily="34" charset="0"/>
              </a:rPr>
              <a:t>. También se consideran sus posibles </a:t>
            </a:r>
            <a:r>
              <a:rPr lang="es-PE" sz="2800" b="1" dirty="0">
                <a:solidFill>
                  <a:srgbClr val="C00000"/>
                </a:solidFill>
                <a:latin typeface="Century Gothic" panose="020B0502020202020204" pitchFamily="34" charset="0"/>
              </a:rPr>
              <a:t>reservas</a:t>
            </a:r>
            <a:r>
              <a:rPr lang="es-PE" sz="2800" b="1" dirty="0">
                <a:solidFill>
                  <a:srgbClr val="000000"/>
                </a:solidFill>
                <a:latin typeface="Century Gothic" panose="020B0502020202020204" pitchFamily="34" charset="0"/>
              </a:rPr>
              <a:t> u objeciones. </a:t>
            </a:r>
          </a:p>
          <a:p>
            <a:pPr marL="0" indent="0" algn="just">
              <a:lnSpc>
                <a:spcPct val="120000"/>
              </a:lnSpc>
              <a:buNone/>
            </a:pPr>
            <a:r>
              <a:rPr lang="es-PE" sz="2800" b="1" dirty="0">
                <a:solidFill>
                  <a:srgbClr val="000000"/>
                </a:solidFill>
                <a:latin typeface="Century Gothic" panose="020B0502020202020204" pitchFamily="34" charset="0"/>
              </a:rPr>
              <a:t>Finalmente se plantean las </a:t>
            </a:r>
            <a:r>
              <a:rPr lang="es-PE" sz="2800" b="1" dirty="0">
                <a:solidFill>
                  <a:srgbClr val="C00000"/>
                </a:solidFill>
                <a:latin typeface="Century Gothic" panose="020B0502020202020204" pitchFamily="34" charset="0"/>
              </a:rPr>
              <a:t>conclusiones</a:t>
            </a:r>
            <a:r>
              <a:rPr lang="es-PE" sz="2800" b="1" dirty="0" smtClean="0">
                <a:solidFill>
                  <a:srgbClr val="C00000"/>
                </a:solidFill>
                <a:latin typeface="Century Gothic" panose="020B0502020202020204" pitchFamily="34" charset="0"/>
              </a:rPr>
              <a:t>.</a:t>
            </a:r>
          </a:p>
          <a:p>
            <a:pPr marL="0" indent="0" algn="just">
              <a:lnSpc>
                <a:spcPct val="120000"/>
              </a:lnSpc>
              <a:buNone/>
            </a:pPr>
            <a:endParaRPr lang="es-PE" sz="6400" b="1" dirty="0" smtClean="0">
              <a:solidFill>
                <a:srgbClr val="C00000"/>
              </a:solidFill>
              <a:latin typeface="Century Gothic" panose="020B0502020202020204" pitchFamily="34" charset="0"/>
            </a:endParaRPr>
          </a:p>
          <a:p>
            <a:pPr marL="0" indent="0" algn="just">
              <a:lnSpc>
                <a:spcPct val="120000"/>
              </a:lnSpc>
              <a:buNone/>
            </a:pPr>
            <a:endParaRPr lang="es-ES" sz="6400" b="1" dirty="0">
              <a:solidFill>
                <a:srgbClr val="C00000"/>
              </a:solidFill>
              <a:latin typeface="Century Gothic" panose="020B0502020202020204" pitchFamily="34" charset="0"/>
            </a:endParaRPr>
          </a:p>
        </p:txBody>
      </p:sp>
      <p:sp>
        <p:nvSpPr>
          <p:cNvPr id="7" name="6 Rectángulo"/>
          <p:cNvSpPr/>
          <p:nvPr/>
        </p:nvSpPr>
        <p:spPr>
          <a:xfrm>
            <a:off x="569843" y="6335235"/>
            <a:ext cx="7991061" cy="246221"/>
          </a:xfrm>
          <a:prstGeom prst="rect">
            <a:avLst/>
          </a:prstGeom>
        </p:spPr>
        <p:txBody>
          <a:bodyPr wrap="square">
            <a:spAutoFit/>
          </a:bodyPr>
          <a:lstStyle/>
          <a:p>
            <a:pPr algn="r"/>
            <a:r>
              <a:rPr lang="es-ES" sz="1000" dirty="0"/>
              <a:t>Rodríguez, L. (2004). El modelo argumentativo de </a:t>
            </a:r>
            <a:r>
              <a:rPr lang="es-ES" sz="1000" dirty="0" err="1"/>
              <a:t>Toulmin</a:t>
            </a:r>
            <a:r>
              <a:rPr lang="es-ES" sz="1000" dirty="0"/>
              <a:t> en la escritura de artículos de investigación educativa. Revista Digital </a:t>
            </a:r>
            <a:r>
              <a:rPr lang="es-ES" sz="1000" dirty="0" err="1"/>
              <a:t>Universia</a:t>
            </a:r>
            <a:r>
              <a:rPr lang="es-ES" sz="1000" dirty="0"/>
              <a:t>. 5 (1), 5.</a:t>
            </a:r>
          </a:p>
        </p:txBody>
      </p:sp>
    </p:spTree>
    <p:extLst>
      <p:ext uri="{BB962C8B-B14F-4D97-AF65-F5344CB8AC3E}">
        <p14:creationId xmlns:p14="http://schemas.microsoft.com/office/powerpoint/2010/main" val="3360233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sz="half" idx="1"/>
          </p:nvPr>
        </p:nvSpPr>
        <p:spPr>
          <a:xfrm>
            <a:off x="318050" y="1205948"/>
            <a:ext cx="2080593" cy="4797287"/>
          </a:xfrm>
          <a:solidFill>
            <a:schemeClr val="bg2">
              <a:lumMod val="75000"/>
            </a:schemeClr>
          </a:solidFill>
        </p:spPr>
        <p:txBody>
          <a:bodyPr>
            <a:normAutofit fontScale="25000" lnSpcReduction="20000"/>
          </a:bodyPr>
          <a:lstStyle/>
          <a:p>
            <a:pPr marL="0" indent="0">
              <a:lnSpc>
                <a:spcPct val="120000"/>
              </a:lnSpc>
              <a:buNone/>
            </a:pPr>
            <a:r>
              <a:rPr lang="es-PE" sz="6400" b="1" dirty="0" smtClean="0">
                <a:solidFill>
                  <a:srgbClr val="000000"/>
                </a:solidFill>
                <a:latin typeface="Century Gothic" panose="020B0502020202020204" pitchFamily="34" charset="0"/>
              </a:rPr>
              <a:t>A </a:t>
            </a:r>
            <a:r>
              <a:rPr lang="es-PE" sz="6400" b="1" dirty="0">
                <a:solidFill>
                  <a:srgbClr val="000000"/>
                </a:solidFill>
                <a:latin typeface="Century Gothic" panose="020B0502020202020204" pitchFamily="34" charset="0"/>
              </a:rPr>
              <a:t>partir de </a:t>
            </a:r>
            <a:r>
              <a:rPr lang="es-PE" sz="6400" b="1" dirty="0" smtClean="0">
                <a:solidFill>
                  <a:srgbClr val="C00000"/>
                </a:solidFill>
                <a:latin typeface="Century Gothic" panose="020B0502020202020204" pitchFamily="34" charset="0"/>
              </a:rPr>
              <a:t>evidencias</a:t>
            </a:r>
            <a:r>
              <a:rPr lang="es-PE" sz="6400" b="1" dirty="0" smtClean="0">
                <a:solidFill>
                  <a:srgbClr val="000000"/>
                </a:solidFill>
                <a:latin typeface="Century Gothic" panose="020B0502020202020204" pitchFamily="34" charset="0"/>
              </a:rPr>
              <a:t> </a:t>
            </a:r>
            <a:r>
              <a:rPr lang="es-PE" sz="6400" b="1" dirty="0">
                <a:solidFill>
                  <a:srgbClr val="000000"/>
                </a:solidFill>
                <a:latin typeface="Century Gothic" panose="020B0502020202020204" pitchFamily="34" charset="0"/>
              </a:rPr>
              <a:t>se formula una </a:t>
            </a:r>
            <a:r>
              <a:rPr lang="es-PE" sz="6400" b="1" dirty="0" smtClean="0">
                <a:solidFill>
                  <a:srgbClr val="C00000"/>
                </a:solidFill>
                <a:latin typeface="Century Gothic" panose="020B0502020202020204" pitchFamily="34" charset="0"/>
              </a:rPr>
              <a:t>aserción</a:t>
            </a:r>
            <a:r>
              <a:rPr lang="es-PE" sz="6400" b="1" dirty="0" smtClean="0">
                <a:solidFill>
                  <a:srgbClr val="000000"/>
                </a:solidFill>
                <a:latin typeface="Century Gothic" panose="020B0502020202020204" pitchFamily="34" charset="0"/>
              </a:rPr>
              <a:t>. </a:t>
            </a:r>
            <a:endParaRPr lang="es-PE" sz="6400" b="1" dirty="0">
              <a:solidFill>
                <a:srgbClr val="000000"/>
              </a:solidFill>
              <a:latin typeface="Century Gothic" panose="020B0502020202020204" pitchFamily="34" charset="0"/>
            </a:endParaRPr>
          </a:p>
          <a:p>
            <a:pPr marL="0" indent="0">
              <a:lnSpc>
                <a:spcPct val="120000"/>
              </a:lnSpc>
              <a:buNone/>
            </a:pPr>
            <a:r>
              <a:rPr lang="es-PE" sz="6400" b="1" dirty="0">
                <a:solidFill>
                  <a:srgbClr val="000000"/>
                </a:solidFill>
                <a:latin typeface="Century Gothic" panose="020B0502020202020204" pitchFamily="34" charset="0"/>
              </a:rPr>
              <a:t>Una </a:t>
            </a:r>
            <a:r>
              <a:rPr lang="es-PE" sz="6400" b="1" dirty="0">
                <a:solidFill>
                  <a:srgbClr val="C00000"/>
                </a:solidFill>
                <a:latin typeface="Century Gothic" panose="020B0502020202020204" pitchFamily="34" charset="0"/>
              </a:rPr>
              <a:t>garantía</a:t>
            </a:r>
            <a:r>
              <a:rPr lang="es-PE" sz="6400" b="1" dirty="0">
                <a:solidFill>
                  <a:srgbClr val="000000"/>
                </a:solidFill>
                <a:latin typeface="Century Gothic" panose="020B0502020202020204" pitchFamily="34" charset="0"/>
              </a:rPr>
              <a:t> conecta los datos con la aserción y se ofrece su cimiento teórico, práctico o experimental: el </a:t>
            </a:r>
            <a:r>
              <a:rPr lang="es-PE" sz="6400" b="1" dirty="0">
                <a:solidFill>
                  <a:srgbClr val="C00000"/>
                </a:solidFill>
                <a:latin typeface="Century Gothic" panose="020B0502020202020204" pitchFamily="34" charset="0"/>
              </a:rPr>
              <a:t>respaldo</a:t>
            </a:r>
            <a:r>
              <a:rPr lang="es-PE" sz="6400" b="1" dirty="0">
                <a:solidFill>
                  <a:srgbClr val="000000"/>
                </a:solidFill>
                <a:latin typeface="Century Gothic" panose="020B0502020202020204" pitchFamily="34" charset="0"/>
              </a:rPr>
              <a:t>. </a:t>
            </a:r>
            <a:endParaRPr lang="es-PE" sz="6400" b="1" dirty="0" smtClean="0">
              <a:solidFill>
                <a:srgbClr val="000000"/>
              </a:solidFill>
              <a:latin typeface="Century Gothic" panose="020B0502020202020204" pitchFamily="34" charset="0"/>
            </a:endParaRPr>
          </a:p>
          <a:p>
            <a:pPr marL="0" indent="0">
              <a:lnSpc>
                <a:spcPct val="120000"/>
              </a:lnSpc>
              <a:buNone/>
            </a:pPr>
            <a:r>
              <a:rPr lang="es-PE" sz="6400" b="1" dirty="0" smtClean="0">
                <a:solidFill>
                  <a:srgbClr val="000000"/>
                </a:solidFill>
                <a:latin typeface="Century Gothic" panose="020B0502020202020204" pitchFamily="34" charset="0"/>
              </a:rPr>
              <a:t>También </a:t>
            </a:r>
            <a:r>
              <a:rPr lang="es-PE" sz="6400" b="1" dirty="0">
                <a:solidFill>
                  <a:srgbClr val="000000"/>
                </a:solidFill>
                <a:latin typeface="Century Gothic" panose="020B0502020202020204" pitchFamily="34" charset="0"/>
              </a:rPr>
              <a:t>se consideran sus posibles </a:t>
            </a:r>
            <a:r>
              <a:rPr lang="es-PE" sz="6400" b="1" dirty="0">
                <a:solidFill>
                  <a:srgbClr val="C00000"/>
                </a:solidFill>
                <a:latin typeface="Century Gothic" panose="020B0502020202020204" pitchFamily="34" charset="0"/>
              </a:rPr>
              <a:t>reservas</a:t>
            </a:r>
            <a:r>
              <a:rPr lang="es-PE" sz="6400" b="1" dirty="0">
                <a:solidFill>
                  <a:srgbClr val="000000"/>
                </a:solidFill>
                <a:latin typeface="Century Gothic" panose="020B0502020202020204" pitchFamily="34" charset="0"/>
              </a:rPr>
              <a:t> u objeciones. </a:t>
            </a:r>
            <a:endParaRPr lang="es-PE" sz="6400" b="1" dirty="0" smtClean="0">
              <a:solidFill>
                <a:srgbClr val="000000"/>
              </a:solidFill>
              <a:latin typeface="Century Gothic" panose="020B0502020202020204" pitchFamily="34" charset="0"/>
            </a:endParaRPr>
          </a:p>
          <a:p>
            <a:pPr marL="0" indent="0">
              <a:lnSpc>
                <a:spcPct val="120000"/>
              </a:lnSpc>
              <a:buNone/>
            </a:pPr>
            <a:r>
              <a:rPr lang="es-PE" sz="6400" b="1" dirty="0" smtClean="0">
                <a:solidFill>
                  <a:srgbClr val="000000"/>
                </a:solidFill>
                <a:latin typeface="Century Gothic" panose="020B0502020202020204" pitchFamily="34" charset="0"/>
              </a:rPr>
              <a:t>Finalmente se plantean las </a:t>
            </a:r>
            <a:r>
              <a:rPr lang="es-PE" sz="6400" b="1" dirty="0" smtClean="0">
                <a:solidFill>
                  <a:srgbClr val="C00000"/>
                </a:solidFill>
                <a:latin typeface="Century Gothic" panose="020B0502020202020204" pitchFamily="34" charset="0"/>
              </a:rPr>
              <a:t>conclusiones.</a:t>
            </a:r>
            <a:endParaRPr lang="es-ES" sz="6400" b="1" dirty="0" smtClean="0">
              <a:solidFill>
                <a:srgbClr val="C00000"/>
              </a:solidFill>
              <a:latin typeface="Century Gothic" panose="020B0502020202020204" pitchFamily="34" charset="0"/>
            </a:endParaRPr>
          </a:p>
          <a:p>
            <a:endParaRPr lang="es-ES" dirty="0"/>
          </a:p>
        </p:txBody>
      </p:sp>
      <p:sp>
        <p:nvSpPr>
          <p:cNvPr id="6" name="5 Marcador de contenido"/>
          <p:cNvSpPr>
            <a:spLocks noGrp="1"/>
          </p:cNvSpPr>
          <p:nvPr>
            <p:ph sz="half" idx="2"/>
          </p:nvPr>
        </p:nvSpPr>
        <p:spPr>
          <a:xfrm>
            <a:off x="2597427" y="1060174"/>
            <a:ext cx="6241774" cy="5252397"/>
          </a:xfrm>
        </p:spPr>
        <p:txBody>
          <a:bodyPr>
            <a:normAutofit fontScale="25000" lnSpcReduction="20000"/>
          </a:bodyPr>
          <a:lstStyle/>
          <a:p>
            <a:pPr marL="0" indent="0" algn="just">
              <a:lnSpc>
                <a:spcPct val="120000"/>
              </a:lnSpc>
              <a:buNone/>
            </a:pPr>
            <a:r>
              <a:rPr lang="es-MX" sz="6400" b="1" dirty="0" smtClean="0">
                <a:solidFill>
                  <a:srgbClr val="FF0000"/>
                </a:solidFill>
                <a:latin typeface="Century Gothic" panose="020B0502020202020204" pitchFamily="34" charset="0"/>
              </a:rPr>
              <a:t>(Presentación)</a:t>
            </a:r>
          </a:p>
          <a:p>
            <a:pPr marL="0" indent="0" algn="just">
              <a:lnSpc>
                <a:spcPct val="120000"/>
              </a:lnSpc>
              <a:buNone/>
            </a:pPr>
            <a:endParaRPr lang="es-MX" sz="4000" b="1" dirty="0" smtClean="0">
              <a:latin typeface="Century Gothic" panose="020B0502020202020204" pitchFamily="34" charset="0"/>
            </a:endParaRPr>
          </a:p>
          <a:p>
            <a:pPr marL="0" indent="0" algn="just">
              <a:lnSpc>
                <a:spcPct val="120000"/>
              </a:lnSpc>
              <a:buNone/>
            </a:pPr>
            <a:r>
              <a:rPr lang="es-MX" sz="6400" b="1" dirty="0" smtClean="0">
                <a:latin typeface="Century Gothic" panose="020B0502020202020204" pitchFamily="34" charset="0"/>
              </a:rPr>
              <a:t>El </a:t>
            </a:r>
            <a:r>
              <a:rPr lang="es-MX" sz="6400" b="1" dirty="0">
                <a:latin typeface="Century Gothic" panose="020B0502020202020204" pitchFamily="34" charset="0"/>
              </a:rPr>
              <a:t>programa de … cuenta con un registro actualizado de sus egresados, </a:t>
            </a:r>
            <a:r>
              <a:rPr lang="es-MX" sz="6400" b="1" dirty="0" smtClean="0">
                <a:latin typeface="Century Gothic" panose="020B0502020202020204" pitchFamily="34" charset="0"/>
              </a:rPr>
              <a:t>que proporciona aspectos </a:t>
            </a:r>
            <a:r>
              <a:rPr lang="es-MX" sz="6400" b="1" dirty="0">
                <a:latin typeface="Century Gothic" panose="020B0502020202020204" pitchFamily="34" charset="0"/>
              </a:rPr>
              <a:t>de su inserción laboral y el logro de los objetivos </a:t>
            </a:r>
            <a:r>
              <a:rPr lang="es-MX" sz="6400" b="1" dirty="0" smtClean="0">
                <a:latin typeface="Century Gothic" panose="020B0502020202020204" pitchFamily="34" charset="0"/>
              </a:rPr>
              <a:t>educacionales. </a:t>
            </a:r>
            <a:r>
              <a:rPr lang="es-ES" sz="6400" b="1" dirty="0" smtClean="0">
                <a:solidFill>
                  <a:srgbClr val="C00000"/>
                </a:solidFill>
                <a:latin typeface="Century Gothic" panose="020B0502020202020204" pitchFamily="34" charset="0"/>
                <a:ea typeface="Times New Roman"/>
              </a:rPr>
              <a:t>(aserción)</a:t>
            </a:r>
            <a:r>
              <a:rPr lang="es-ES" sz="6400" b="1" i="1" dirty="0" smtClean="0">
                <a:solidFill>
                  <a:srgbClr val="C00000"/>
                </a:solidFill>
                <a:latin typeface="Century Gothic" panose="020B0502020202020204" pitchFamily="34" charset="0"/>
                <a:ea typeface="Times New Roman"/>
              </a:rPr>
              <a:t> </a:t>
            </a:r>
          </a:p>
          <a:p>
            <a:pPr marL="0" indent="0" algn="just">
              <a:lnSpc>
                <a:spcPct val="120000"/>
              </a:lnSpc>
              <a:buNone/>
            </a:pPr>
            <a:endParaRPr lang="es-MX" sz="4000" b="1" dirty="0" smtClean="0">
              <a:latin typeface="Century Gothic" panose="020B0502020202020204" pitchFamily="34" charset="0"/>
            </a:endParaRPr>
          </a:p>
          <a:p>
            <a:pPr marL="0" indent="0" algn="just">
              <a:lnSpc>
                <a:spcPct val="120000"/>
              </a:lnSpc>
              <a:buNone/>
            </a:pPr>
            <a:r>
              <a:rPr lang="es-MX" sz="6400" b="1" dirty="0" smtClean="0">
                <a:latin typeface="Century Gothic" panose="020B0502020202020204" pitchFamily="34" charset="0"/>
              </a:rPr>
              <a:t>En la universidad funciona </a:t>
            </a:r>
            <a:r>
              <a:rPr lang="es-MX" sz="6400" b="1" dirty="0">
                <a:latin typeface="Century Gothic" panose="020B0502020202020204" pitchFamily="34" charset="0"/>
              </a:rPr>
              <a:t>desde el año 2014, la Oficina de Monitoreo a Egresados, Bolsa de trabajo y Empleabilidad, la cual tiene por propósito no perder el vínculo con los estudiantes al egresar </a:t>
            </a:r>
            <a:r>
              <a:rPr lang="es-MX" sz="6400" b="1" dirty="0" smtClean="0">
                <a:latin typeface="Century Gothic" panose="020B0502020202020204" pitchFamily="34" charset="0"/>
              </a:rPr>
              <a:t>y también monitorear </a:t>
            </a:r>
            <a:r>
              <a:rPr lang="es-MX" sz="6400" b="1" dirty="0">
                <a:latin typeface="Century Gothic" panose="020B0502020202020204" pitchFamily="34" charset="0"/>
              </a:rPr>
              <a:t>su desarrollo y desempeño </a:t>
            </a:r>
            <a:r>
              <a:rPr lang="es-MX" sz="6400" b="1" dirty="0" smtClean="0">
                <a:latin typeface="Century Gothic" panose="020B0502020202020204" pitchFamily="34" charset="0"/>
              </a:rPr>
              <a:t>profesional.</a:t>
            </a:r>
          </a:p>
          <a:p>
            <a:pPr marL="0" indent="0" algn="just">
              <a:lnSpc>
                <a:spcPct val="120000"/>
              </a:lnSpc>
              <a:buNone/>
            </a:pPr>
            <a:endParaRPr lang="es-MX" sz="4000" b="1" dirty="0" smtClean="0">
              <a:latin typeface="Century Gothic" panose="020B0502020202020204" pitchFamily="34" charset="0"/>
            </a:endParaRPr>
          </a:p>
          <a:p>
            <a:pPr marL="0" indent="0" algn="just">
              <a:lnSpc>
                <a:spcPct val="120000"/>
              </a:lnSpc>
              <a:buNone/>
            </a:pPr>
            <a:r>
              <a:rPr lang="es-MX" sz="6400" b="1" dirty="0">
                <a:latin typeface="Century Gothic" panose="020B0502020202020204" pitchFamily="34" charset="0"/>
              </a:rPr>
              <a:t>Esta oficina ha diseñado una base de datos informatizada para el logro de sus propósitos, que permite brindar datos correspondiente al cierre del período académico 2015 (ver anexo </a:t>
            </a:r>
            <a:r>
              <a:rPr lang="es-MX" sz="6400" b="1" dirty="0" smtClean="0">
                <a:latin typeface="Century Gothic" panose="020B0502020202020204" pitchFamily="34" charset="0"/>
              </a:rPr>
              <a:t>03-(FV045). Asimismo, esta oficina apoya la pronta y adecuada inserción laboral de los profesionales, aportando información valiosa para los procesos de revisión, actualización y mejora del perfil de egreso, plan de estudios, así como la evaluación del logro de competencias de acuerdo al perfil de egreso. </a:t>
            </a:r>
            <a:r>
              <a:rPr lang="es-ES" sz="6400" b="1" dirty="0">
                <a:solidFill>
                  <a:srgbClr val="C00000"/>
                </a:solidFill>
                <a:latin typeface="Century Gothic" panose="020B0502020202020204" pitchFamily="34" charset="0"/>
                <a:ea typeface="Times New Roman"/>
              </a:rPr>
              <a:t>(evidencias)</a:t>
            </a:r>
          </a:p>
          <a:p>
            <a:pPr marL="0" indent="0" algn="just">
              <a:buNone/>
            </a:pPr>
            <a:endParaRPr lang="es-ES" sz="5600" b="1" dirty="0" smtClean="0">
              <a:solidFill>
                <a:srgbClr val="C00000"/>
              </a:solidFill>
              <a:latin typeface="Century Gothic" panose="020B0502020202020204" pitchFamily="34" charset="0"/>
              <a:ea typeface="Times New Roman"/>
            </a:endParaRPr>
          </a:p>
          <a:p>
            <a:endParaRPr lang="es-ES" dirty="0"/>
          </a:p>
        </p:txBody>
      </p:sp>
      <p:sp>
        <p:nvSpPr>
          <p:cNvPr id="7" name="6 Rectángulo"/>
          <p:cNvSpPr/>
          <p:nvPr/>
        </p:nvSpPr>
        <p:spPr>
          <a:xfrm>
            <a:off x="569843" y="6335235"/>
            <a:ext cx="7991061" cy="246221"/>
          </a:xfrm>
          <a:prstGeom prst="rect">
            <a:avLst/>
          </a:prstGeom>
        </p:spPr>
        <p:txBody>
          <a:bodyPr wrap="square">
            <a:spAutoFit/>
          </a:bodyPr>
          <a:lstStyle/>
          <a:p>
            <a:pPr algn="r"/>
            <a:r>
              <a:rPr lang="es-ES" sz="1000" dirty="0"/>
              <a:t>Rodríguez, L. (2004). El modelo argumentativo de </a:t>
            </a:r>
            <a:r>
              <a:rPr lang="es-ES" sz="1000" dirty="0" err="1"/>
              <a:t>Toulmin</a:t>
            </a:r>
            <a:r>
              <a:rPr lang="es-ES" sz="1000" dirty="0"/>
              <a:t> en la escritura de artículos de investigación educativa. Revista Digital </a:t>
            </a:r>
            <a:r>
              <a:rPr lang="es-ES" sz="1000" dirty="0" err="1"/>
              <a:t>Universia</a:t>
            </a:r>
            <a:r>
              <a:rPr lang="es-ES" sz="1000" dirty="0"/>
              <a:t>. 5 (1), 5.</a:t>
            </a:r>
          </a:p>
        </p:txBody>
      </p:sp>
      <p:sp>
        <p:nvSpPr>
          <p:cNvPr id="9" name="3 Título"/>
          <p:cNvSpPr>
            <a:spLocks noGrp="1"/>
          </p:cNvSpPr>
          <p:nvPr>
            <p:ph type="title"/>
          </p:nvPr>
        </p:nvSpPr>
        <p:spPr>
          <a:xfrm>
            <a:off x="2381062" y="274638"/>
            <a:ext cx="6397178" cy="785536"/>
          </a:xfrm>
        </p:spPr>
        <p:txBody>
          <a:bodyPr>
            <a:noAutofit/>
          </a:bodyPr>
          <a:lstStyle/>
          <a:p>
            <a:r>
              <a:rPr lang="es-ES" sz="2000" b="1" dirty="0" smtClean="0">
                <a:latin typeface="Century Gothic" panose="020B0502020202020204" pitchFamily="34" charset="0"/>
              </a:rPr>
              <a:t>ORGANIZACIÓN DEL ESQUEMA ARGUMENTATIVO</a:t>
            </a:r>
            <a:br>
              <a:rPr lang="es-ES" sz="2000" b="1" dirty="0" smtClean="0">
                <a:latin typeface="Century Gothic" panose="020B0502020202020204" pitchFamily="34" charset="0"/>
              </a:rPr>
            </a:br>
            <a:r>
              <a:rPr lang="es-ES" sz="2000" b="1" dirty="0" smtClean="0">
                <a:latin typeface="Century Gothic" panose="020B0502020202020204" pitchFamily="34" charset="0"/>
              </a:rPr>
              <a:t>EJEMPLO ESTANDAR 34</a:t>
            </a:r>
            <a:endParaRPr lang="es-ES" sz="2000" b="1" dirty="0">
              <a:latin typeface="Century Gothic" panose="020B0502020202020204" pitchFamily="34" charset="0"/>
            </a:endParaRPr>
          </a:p>
        </p:txBody>
      </p:sp>
    </p:spTree>
    <p:extLst>
      <p:ext uri="{BB962C8B-B14F-4D97-AF65-F5344CB8AC3E}">
        <p14:creationId xmlns:p14="http://schemas.microsoft.com/office/powerpoint/2010/main" val="1166120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394004" y="274638"/>
            <a:ext cx="6460435" cy="798788"/>
          </a:xfrm>
        </p:spPr>
        <p:txBody>
          <a:bodyPr>
            <a:noAutofit/>
          </a:bodyPr>
          <a:lstStyle/>
          <a:p>
            <a:r>
              <a:rPr lang="es-ES" sz="2000" b="1" dirty="0" smtClean="0">
                <a:latin typeface="Century Gothic" panose="020B0502020202020204" pitchFamily="34" charset="0"/>
              </a:rPr>
              <a:t>ORGANIZACIÓN DEL ESQUEMA ARGUMENTATIVO</a:t>
            </a:r>
            <a:br>
              <a:rPr lang="es-ES" sz="2000" b="1" dirty="0" smtClean="0">
                <a:latin typeface="Century Gothic" panose="020B0502020202020204" pitchFamily="34" charset="0"/>
              </a:rPr>
            </a:br>
            <a:r>
              <a:rPr lang="es-ES" sz="2000" b="1" dirty="0" smtClean="0">
                <a:latin typeface="Century Gothic" panose="020B0502020202020204" pitchFamily="34" charset="0"/>
              </a:rPr>
              <a:t>EJEMPLO ESTANDAR 34</a:t>
            </a:r>
            <a:endParaRPr lang="es-ES" sz="2000" b="1" dirty="0">
              <a:latin typeface="Century Gothic" panose="020B0502020202020204" pitchFamily="34" charset="0"/>
            </a:endParaRPr>
          </a:p>
        </p:txBody>
      </p:sp>
      <p:sp>
        <p:nvSpPr>
          <p:cNvPr id="5" name="4 Marcador de contenido"/>
          <p:cNvSpPr>
            <a:spLocks noGrp="1"/>
          </p:cNvSpPr>
          <p:nvPr>
            <p:ph sz="half" idx="1"/>
          </p:nvPr>
        </p:nvSpPr>
        <p:spPr>
          <a:xfrm>
            <a:off x="318050" y="1205948"/>
            <a:ext cx="2080593" cy="4797287"/>
          </a:xfrm>
          <a:solidFill>
            <a:schemeClr val="bg2">
              <a:lumMod val="75000"/>
            </a:schemeClr>
          </a:solidFill>
        </p:spPr>
        <p:txBody>
          <a:bodyPr>
            <a:normAutofit fontScale="25000" lnSpcReduction="20000"/>
          </a:bodyPr>
          <a:lstStyle/>
          <a:p>
            <a:pPr marL="0" indent="0">
              <a:lnSpc>
                <a:spcPct val="120000"/>
              </a:lnSpc>
              <a:buNone/>
            </a:pPr>
            <a:r>
              <a:rPr lang="es-PE" sz="6400" b="1" dirty="0">
                <a:solidFill>
                  <a:srgbClr val="000000"/>
                </a:solidFill>
                <a:latin typeface="Century Gothic" panose="020B0502020202020204" pitchFamily="34" charset="0"/>
              </a:rPr>
              <a:t>A partir de </a:t>
            </a:r>
            <a:r>
              <a:rPr lang="es-PE" sz="6400" b="1" dirty="0" smtClean="0">
                <a:solidFill>
                  <a:srgbClr val="C00000"/>
                </a:solidFill>
                <a:latin typeface="Century Gothic" panose="020B0502020202020204" pitchFamily="34" charset="0"/>
              </a:rPr>
              <a:t>evidencias</a:t>
            </a:r>
            <a:r>
              <a:rPr lang="es-PE" sz="6400" b="1" dirty="0" smtClean="0">
                <a:solidFill>
                  <a:srgbClr val="000000"/>
                </a:solidFill>
                <a:latin typeface="Century Gothic" panose="020B0502020202020204" pitchFamily="34" charset="0"/>
              </a:rPr>
              <a:t> </a:t>
            </a:r>
            <a:r>
              <a:rPr lang="es-PE" sz="6400" b="1" dirty="0">
                <a:solidFill>
                  <a:srgbClr val="000000"/>
                </a:solidFill>
                <a:latin typeface="Century Gothic" panose="020B0502020202020204" pitchFamily="34" charset="0"/>
              </a:rPr>
              <a:t>se formula una </a:t>
            </a:r>
            <a:r>
              <a:rPr lang="es-PE" sz="6400" b="1" dirty="0" smtClean="0">
                <a:solidFill>
                  <a:srgbClr val="C00000"/>
                </a:solidFill>
                <a:latin typeface="Century Gothic" panose="020B0502020202020204" pitchFamily="34" charset="0"/>
              </a:rPr>
              <a:t>aserción</a:t>
            </a:r>
            <a:r>
              <a:rPr lang="es-PE" sz="6400" b="1" dirty="0" smtClean="0">
                <a:solidFill>
                  <a:srgbClr val="000000"/>
                </a:solidFill>
                <a:latin typeface="Century Gothic" panose="020B0502020202020204" pitchFamily="34" charset="0"/>
              </a:rPr>
              <a:t>. </a:t>
            </a:r>
            <a:endParaRPr lang="es-PE" sz="6400" b="1" dirty="0">
              <a:solidFill>
                <a:srgbClr val="000000"/>
              </a:solidFill>
              <a:latin typeface="Century Gothic" panose="020B0502020202020204" pitchFamily="34" charset="0"/>
            </a:endParaRPr>
          </a:p>
          <a:p>
            <a:pPr marL="0" indent="0">
              <a:lnSpc>
                <a:spcPct val="120000"/>
              </a:lnSpc>
              <a:buNone/>
            </a:pPr>
            <a:r>
              <a:rPr lang="es-PE" sz="6400" b="1" dirty="0">
                <a:solidFill>
                  <a:srgbClr val="000000"/>
                </a:solidFill>
                <a:latin typeface="Century Gothic" panose="020B0502020202020204" pitchFamily="34" charset="0"/>
              </a:rPr>
              <a:t>Una </a:t>
            </a:r>
            <a:r>
              <a:rPr lang="es-PE" sz="6400" b="1" dirty="0">
                <a:solidFill>
                  <a:srgbClr val="C00000"/>
                </a:solidFill>
                <a:latin typeface="Century Gothic" panose="020B0502020202020204" pitchFamily="34" charset="0"/>
              </a:rPr>
              <a:t>garantía</a:t>
            </a:r>
            <a:r>
              <a:rPr lang="es-PE" sz="6400" b="1" dirty="0">
                <a:solidFill>
                  <a:srgbClr val="000000"/>
                </a:solidFill>
                <a:latin typeface="Century Gothic" panose="020B0502020202020204" pitchFamily="34" charset="0"/>
              </a:rPr>
              <a:t> conecta los datos con la aserción y se ofrece su cimiento teórico, práctico o experimental: el </a:t>
            </a:r>
            <a:r>
              <a:rPr lang="es-PE" sz="6400" b="1" dirty="0">
                <a:solidFill>
                  <a:srgbClr val="C00000"/>
                </a:solidFill>
                <a:latin typeface="Century Gothic" panose="020B0502020202020204" pitchFamily="34" charset="0"/>
              </a:rPr>
              <a:t>respaldo</a:t>
            </a:r>
            <a:r>
              <a:rPr lang="es-PE" sz="6400" b="1" dirty="0">
                <a:solidFill>
                  <a:srgbClr val="000000"/>
                </a:solidFill>
                <a:latin typeface="Century Gothic" panose="020B0502020202020204" pitchFamily="34" charset="0"/>
              </a:rPr>
              <a:t>. </a:t>
            </a:r>
            <a:endParaRPr lang="es-PE" sz="6400" b="1" dirty="0" smtClean="0">
              <a:solidFill>
                <a:srgbClr val="000000"/>
              </a:solidFill>
              <a:latin typeface="Century Gothic" panose="020B0502020202020204" pitchFamily="34" charset="0"/>
            </a:endParaRPr>
          </a:p>
          <a:p>
            <a:pPr marL="0" indent="0">
              <a:lnSpc>
                <a:spcPct val="120000"/>
              </a:lnSpc>
              <a:buNone/>
            </a:pPr>
            <a:r>
              <a:rPr lang="es-PE" sz="6400" b="1" dirty="0" smtClean="0">
                <a:solidFill>
                  <a:srgbClr val="000000"/>
                </a:solidFill>
                <a:latin typeface="Century Gothic" panose="020B0502020202020204" pitchFamily="34" charset="0"/>
              </a:rPr>
              <a:t>También </a:t>
            </a:r>
            <a:r>
              <a:rPr lang="es-PE" sz="6400" b="1" dirty="0">
                <a:solidFill>
                  <a:srgbClr val="000000"/>
                </a:solidFill>
                <a:latin typeface="Century Gothic" panose="020B0502020202020204" pitchFamily="34" charset="0"/>
              </a:rPr>
              <a:t>se consideran sus posibles </a:t>
            </a:r>
            <a:r>
              <a:rPr lang="es-PE" sz="6400" b="1" dirty="0">
                <a:solidFill>
                  <a:srgbClr val="C00000"/>
                </a:solidFill>
                <a:latin typeface="Century Gothic" panose="020B0502020202020204" pitchFamily="34" charset="0"/>
              </a:rPr>
              <a:t>reservas</a:t>
            </a:r>
            <a:r>
              <a:rPr lang="es-PE" sz="6400" b="1" dirty="0">
                <a:solidFill>
                  <a:srgbClr val="000000"/>
                </a:solidFill>
                <a:latin typeface="Century Gothic" panose="020B0502020202020204" pitchFamily="34" charset="0"/>
              </a:rPr>
              <a:t> u objeciones. </a:t>
            </a:r>
          </a:p>
          <a:p>
            <a:pPr marL="0" indent="0">
              <a:lnSpc>
                <a:spcPct val="120000"/>
              </a:lnSpc>
              <a:buNone/>
            </a:pPr>
            <a:r>
              <a:rPr lang="es-PE" sz="6400" b="1" dirty="0">
                <a:solidFill>
                  <a:srgbClr val="000000"/>
                </a:solidFill>
                <a:latin typeface="Century Gothic" panose="020B0502020202020204" pitchFamily="34" charset="0"/>
              </a:rPr>
              <a:t>Finalmente se plantean las </a:t>
            </a:r>
            <a:r>
              <a:rPr lang="es-PE" sz="6400" b="1" dirty="0">
                <a:solidFill>
                  <a:srgbClr val="C00000"/>
                </a:solidFill>
                <a:latin typeface="Century Gothic" panose="020B0502020202020204" pitchFamily="34" charset="0"/>
              </a:rPr>
              <a:t>conclusiones</a:t>
            </a:r>
            <a:r>
              <a:rPr lang="es-PE" sz="6400" b="1" dirty="0" smtClean="0">
                <a:solidFill>
                  <a:srgbClr val="C00000"/>
                </a:solidFill>
                <a:latin typeface="Century Gothic" panose="020B0502020202020204" pitchFamily="34" charset="0"/>
              </a:rPr>
              <a:t>.</a:t>
            </a:r>
            <a:endParaRPr lang="es-ES" sz="6400" b="1" dirty="0">
              <a:solidFill>
                <a:srgbClr val="C00000"/>
              </a:solidFill>
              <a:latin typeface="Century Gothic" panose="020B0502020202020204" pitchFamily="34" charset="0"/>
            </a:endParaRPr>
          </a:p>
        </p:txBody>
      </p:sp>
      <p:sp>
        <p:nvSpPr>
          <p:cNvPr id="6" name="5 Marcador de contenido"/>
          <p:cNvSpPr>
            <a:spLocks noGrp="1"/>
          </p:cNvSpPr>
          <p:nvPr>
            <p:ph sz="half" idx="2"/>
          </p:nvPr>
        </p:nvSpPr>
        <p:spPr>
          <a:xfrm>
            <a:off x="2597427" y="1073426"/>
            <a:ext cx="6241774" cy="5261809"/>
          </a:xfrm>
        </p:spPr>
        <p:txBody>
          <a:bodyPr>
            <a:normAutofit fontScale="25000" lnSpcReduction="20000"/>
          </a:bodyPr>
          <a:lstStyle/>
          <a:p>
            <a:pPr marL="0" indent="0" algn="just">
              <a:buNone/>
            </a:pPr>
            <a:r>
              <a:rPr lang="es-MX" sz="6400" b="1" dirty="0">
                <a:latin typeface="Century Gothic" panose="020B0502020202020204" pitchFamily="34" charset="0"/>
              </a:rPr>
              <a:t>Para implementar la bolsa de trabajo universitaria se tienen suscritos y en plena vigencia tres (03) convenios con empresas y en el último año se han suscrito dos (02) convenios adicionales con empresas del rubro; producto de estos convenios se tiene hasta la fecha 15 egresados del año 2014 que han completado su periodo de prueba y han sido contratados, en el año 2015 fueron recibidos 10 egresados. </a:t>
            </a:r>
            <a:r>
              <a:rPr lang="es-MX" sz="6400" b="1" dirty="0">
                <a:solidFill>
                  <a:srgbClr val="C00000"/>
                </a:solidFill>
                <a:latin typeface="Century Gothic" panose="020B0502020202020204" pitchFamily="34" charset="0"/>
              </a:rPr>
              <a:t>(garantía)</a:t>
            </a:r>
          </a:p>
          <a:p>
            <a:pPr marL="0" indent="0" algn="just">
              <a:buNone/>
            </a:pPr>
            <a:endParaRPr lang="es-MX" sz="4000" b="1" dirty="0" smtClean="0">
              <a:latin typeface="Century Gothic" panose="020B0502020202020204" pitchFamily="34" charset="0"/>
            </a:endParaRPr>
          </a:p>
          <a:p>
            <a:pPr marL="0" indent="0" algn="just">
              <a:buNone/>
            </a:pPr>
            <a:r>
              <a:rPr lang="es-MX" sz="6400" b="1" dirty="0" smtClean="0">
                <a:latin typeface="Century Gothic" panose="020B0502020202020204" pitchFamily="34" charset="0"/>
              </a:rPr>
              <a:t>En </a:t>
            </a:r>
            <a:r>
              <a:rPr lang="es-MX" sz="6400" b="1" dirty="0">
                <a:latin typeface="Century Gothic" panose="020B0502020202020204" pitchFamily="34" charset="0"/>
              </a:rPr>
              <a:t>el marco de estos convenios es que se aplica las encuestas de satisfacción sobre el desempeño de los egresados y también la evaluación de objetivos </a:t>
            </a:r>
            <a:r>
              <a:rPr lang="es-MX" sz="6400" b="1" dirty="0" smtClean="0">
                <a:latin typeface="Century Gothic" panose="020B0502020202020204" pitchFamily="34" charset="0"/>
              </a:rPr>
              <a:t>educacionales.</a:t>
            </a:r>
            <a:r>
              <a:rPr lang="es-MX" sz="6400" b="1" dirty="0">
                <a:solidFill>
                  <a:srgbClr val="C00000"/>
                </a:solidFill>
                <a:latin typeface="Century Gothic" panose="020B0502020202020204" pitchFamily="34" charset="0"/>
              </a:rPr>
              <a:t> </a:t>
            </a:r>
            <a:r>
              <a:rPr lang="es-MX" sz="6400" b="1" dirty="0">
                <a:latin typeface="Century Gothic" panose="020B0502020202020204" pitchFamily="34" charset="0"/>
              </a:rPr>
              <a:t>A través de la encuesta para evaluación del logro de los objetivos educacionales se ha podido evidenciar un logro completo en 3 de los 5 objetivos que establece nuestro perfil de acuerdo al informe N° </a:t>
            </a:r>
            <a:r>
              <a:rPr lang="es-MX" sz="6400" b="1" dirty="0" smtClean="0">
                <a:latin typeface="Century Gothic" panose="020B0502020202020204" pitchFamily="34" charset="0"/>
              </a:rPr>
              <a:t>025-DE-UN. </a:t>
            </a:r>
            <a:r>
              <a:rPr lang="es-MX" sz="6400" b="1" dirty="0">
                <a:latin typeface="Century Gothic" panose="020B0502020202020204" pitchFamily="34" charset="0"/>
              </a:rPr>
              <a:t>(ver anexo </a:t>
            </a:r>
            <a:r>
              <a:rPr lang="es-MX" sz="6400" b="1" dirty="0" smtClean="0">
                <a:latin typeface="Century Gothic" panose="020B0502020202020204" pitchFamily="34" charset="0"/>
              </a:rPr>
              <a:t>031- FV-129). </a:t>
            </a:r>
            <a:r>
              <a:rPr lang="es-MX" sz="6400" b="1" dirty="0">
                <a:solidFill>
                  <a:srgbClr val="C00000"/>
                </a:solidFill>
                <a:latin typeface="Century Gothic" panose="020B0502020202020204" pitchFamily="34" charset="0"/>
              </a:rPr>
              <a:t>(garantía)</a:t>
            </a:r>
          </a:p>
          <a:p>
            <a:pPr marL="0" indent="0" algn="just">
              <a:buNone/>
            </a:pPr>
            <a:endParaRPr lang="es-ES" sz="4000" b="1" dirty="0">
              <a:solidFill>
                <a:srgbClr val="C00000"/>
              </a:solidFill>
              <a:latin typeface="Century Gothic" panose="020B0502020202020204" pitchFamily="34" charset="0"/>
            </a:endParaRPr>
          </a:p>
          <a:p>
            <a:pPr marL="0" indent="0" algn="just">
              <a:buNone/>
            </a:pPr>
            <a:r>
              <a:rPr lang="es-MX" sz="6400" b="1" dirty="0" smtClean="0">
                <a:latin typeface="Century Gothic" panose="020B0502020202020204" pitchFamily="34" charset="0"/>
              </a:rPr>
              <a:t>El </a:t>
            </a:r>
            <a:r>
              <a:rPr lang="es-MX" sz="6400" b="1" dirty="0">
                <a:latin typeface="Century Gothic" panose="020B0502020202020204" pitchFamily="34" charset="0"/>
              </a:rPr>
              <a:t>programa de … ha definido dos objetivos educacionales, proyectando en sus egresados la capacidad de llevar a cabo los siguientes logros profesionales: (1) Dirigir un estudio de evaluación de riesgos … derivados de la actividad …; y (2) Gestionar sistemas de control y manejo de </a:t>
            </a:r>
            <a:r>
              <a:rPr lang="es-MX" sz="6400" b="1" dirty="0" smtClean="0">
                <a:latin typeface="Century Gothic" panose="020B0502020202020204" pitchFamily="34" charset="0"/>
              </a:rPr>
              <a:t>… </a:t>
            </a:r>
            <a:r>
              <a:rPr lang="es-MX" sz="6400" b="1" dirty="0" smtClean="0">
                <a:solidFill>
                  <a:srgbClr val="C00000"/>
                </a:solidFill>
                <a:latin typeface="Century Gothic" panose="020B0502020202020204" pitchFamily="34" charset="0"/>
              </a:rPr>
              <a:t>(garantía)</a:t>
            </a:r>
            <a:endParaRPr lang="es-ES" sz="6400" b="1" dirty="0">
              <a:solidFill>
                <a:srgbClr val="C00000"/>
              </a:solidFill>
              <a:latin typeface="Century Gothic" panose="020B0502020202020204" pitchFamily="34" charset="0"/>
            </a:endParaRPr>
          </a:p>
          <a:p>
            <a:pPr marL="0" indent="0" algn="just">
              <a:buNone/>
            </a:pPr>
            <a:endParaRPr lang="es-MX" sz="4000" b="1" dirty="0" smtClean="0">
              <a:latin typeface="Century Gothic" panose="020B0502020202020204" pitchFamily="34" charset="0"/>
            </a:endParaRPr>
          </a:p>
          <a:p>
            <a:pPr marL="0" indent="0" algn="just">
              <a:buNone/>
            </a:pPr>
            <a:r>
              <a:rPr lang="es-MX" sz="6400" b="1" dirty="0" smtClean="0">
                <a:solidFill>
                  <a:srgbClr val="FF0000"/>
                </a:solidFill>
                <a:latin typeface="Century Gothic" panose="020B0502020202020204" pitchFamily="34" charset="0"/>
              </a:rPr>
              <a:t>Por </a:t>
            </a:r>
            <a:r>
              <a:rPr lang="es-MX" sz="6400" b="1" dirty="0">
                <a:solidFill>
                  <a:srgbClr val="FF0000"/>
                </a:solidFill>
                <a:latin typeface="Century Gothic" panose="020B0502020202020204" pitchFamily="34" charset="0"/>
              </a:rPr>
              <a:t>lo expuesto, el programa de … considera que cumple plenamente el estándar treinta y cuatro.</a:t>
            </a:r>
            <a:endParaRPr lang="es-ES" sz="6400" b="1" dirty="0">
              <a:solidFill>
                <a:srgbClr val="FF0000"/>
              </a:solidFill>
              <a:latin typeface="Century Gothic" panose="020B0502020202020204" pitchFamily="34" charset="0"/>
            </a:endParaRPr>
          </a:p>
          <a:p>
            <a:pPr marL="0" indent="0" algn="just">
              <a:buNone/>
            </a:pPr>
            <a:endParaRPr lang="es-ES" sz="5600" b="1" dirty="0">
              <a:latin typeface="Century Gothic" panose="020B0502020202020204" pitchFamily="34" charset="0"/>
            </a:endParaRPr>
          </a:p>
          <a:p>
            <a:pPr marL="0" indent="0" algn="just">
              <a:buNone/>
            </a:pPr>
            <a:endParaRPr lang="es-ES" sz="5600" b="1" dirty="0" smtClean="0">
              <a:solidFill>
                <a:srgbClr val="C00000"/>
              </a:solidFill>
              <a:latin typeface="Century Gothic" panose="020B0502020202020204" pitchFamily="34" charset="0"/>
              <a:ea typeface="Times New Roman"/>
            </a:endParaRPr>
          </a:p>
          <a:p>
            <a:endParaRPr lang="es-ES" dirty="0"/>
          </a:p>
        </p:txBody>
      </p:sp>
      <p:sp>
        <p:nvSpPr>
          <p:cNvPr id="7" name="6 Rectángulo"/>
          <p:cNvSpPr/>
          <p:nvPr/>
        </p:nvSpPr>
        <p:spPr>
          <a:xfrm>
            <a:off x="569843" y="6335235"/>
            <a:ext cx="7991061" cy="246221"/>
          </a:xfrm>
          <a:prstGeom prst="rect">
            <a:avLst/>
          </a:prstGeom>
        </p:spPr>
        <p:txBody>
          <a:bodyPr wrap="square">
            <a:spAutoFit/>
          </a:bodyPr>
          <a:lstStyle/>
          <a:p>
            <a:pPr algn="r"/>
            <a:r>
              <a:rPr lang="es-ES" sz="1000" dirty="0"/>
              <a:t>Rodríguez, L. (2004). El modelo argumentativo de </a:t>
            </a:r>
            <a:r>
              <a:rPr lang="es-ES" sz="1000" dirty="0" err="1"/>
              <a:t>Toulmin</a:t>
            </a:r>
            <a:r>
              <a:rPr lang="es-ES" sz="1000" dirty="0"/>
              <a:t> en la escritura de artículos de investigación educativa. Revista Digital </a:t>
            </a:r>
            <a:r>
              <a:rPr lang="es-ES" sz="1000" dirty="0" err="1"/>
              <a:t>Universia</a:t>
            </a:r>
            <a:r>
              <a:rPr lang="es-ES" sz="1000" dirty="0"/>
              <a:t>. 5 (1), 5.</a:t>
            </a:r>
          </a:p>
        </p:txBody>
      </p:sp>
    </p:spTree>
    <p:extLst>
      <p:ext uri="{BB962C8B-B14F-4D97-AF65-F5344CB8AC3E}">
        <p14:creationId xmlns:p14="http://schemas.microsoft.com/office/powerpoint/2010/main" val="3777877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827351" y="2260878"/>
            <a:ext cx="7353700" cy="3812663"/>
          </a:xfrm>
        </p:spPr>
        <p:txBody>
          <a:bodyPr>
            <a:normAutofit/>
          </a:bodyPr>
          <a:lstStyle/>
          <a:p>
            <a:pPr marL="0" indent="0"/>
            <a:r>
              <a:rPr lang="es-PE" sz="3100" b="1" i="1" dirty="0" smtClean="0">
                <a:solidFill>
                  <a:schemeClr val="dk1"/>
                </a:solidFill>
                <a:latin typeface="Century Gothic" panose="020B0502020202020204" pitchFamily="34" charset="0"/>
              </a:rPr>
              <a:t>El </a:t>
            </a:r>
            <a:r>
              <a:rPr lang="es-PE" sz="3100" b="1" i="1" dirty="0">
                <a:solidFill>
                  <a:schemeClr val="dk1"/>
                </a:solidFill>
                <a:latin typeface="Century Gothic" panose="020B0502020202020204" pitchFamily="34" charset="0"/>
              </a:rPr>
              <a:t>programa de estudios mantiene y hace uso de convenios con universidades nacionales e internacionales para la movilidad de estudiantes y docentes, así como para el intercambio de experiencias. </a:t>
            </a:r>
            <a:r>
              <a:rPr lang="es-ES" b="1" i="1" dirty="0">
                <a:latin typeface="Century Gothic" panose="020B0502020202020204" pitchFamily="34" charset="0"/>
              </a:rPr>
              <a:t/>
            </a:r>
            <a:br>
              <a:rPr lang="es-ES" b="1" i="1" dirty="0">
                <a:latin typeface="Century Gothic" panose="020B0502020202020204" pitchFamily="34" charset="0"/>
              </a:rPr>
            </a:br>
            <a:endParaRPr lang="es-PE" i="1" dirty="0"/>
          </a:p>
        </p:txBody>
      </p:sp>
      <p:sp>
        <p:nvSpPr>
          <p:cNvPr id="7" name="Rectángulo 6"/>
          <p:cNvSpPr/>
          <p:nvPr/>
        </p:nvSpPr>
        <p:spPr>
          <a:xfrm>
            <a:off x="2373104" y="295032"/>
            <a:ext cx="5817995" cy="1354217"/>
          </a:xfrm>
          <a:prstGeom prst="rect">
            <a:avLst/>
          </a:prstGeom>
          <a:solidFill>
            <a:schemeClr val="tx2">
              <a:lumMod val="40000"/>
              <a:lumOff val="60000"/>
            </a:schemeClr>
          </a:solidFill>
        </p:spPr>
        <p:txBody>
          <a:bodyPr wrap="square">
            <a:spAutoFit/>
          </a:bodyPr>
          <a:lstStyle/>
          <a:p>
            <a:endParaRPr lang="es-PE" b="1" dirty="0" smtClean="0">
              <a:solidFill>
                <a:schemeClr val="dk1"/>
              </a:solidFill>
              <a:latin typeface="Century Gothic" panose="020B0502020202020204" pitchFamily="34" charset="0"/>
            </a:endParaRPr>
          </a:p>
          <a:p>
            <a:r>
              <a:rPr lang="es-PE" sz="2800" b="1" dirty="0" smtClean="0">
                <a:solidFill>
                  <a:schemeClr val="dk1"/>
                </a:solidFill>
                <a:latin typeface="Century Gothic" panose="020B0502020202020204" pitchFamily="34" charset="0"/>
              </a:rPr>
              <a:t>ESTÁNDAR  13:        MOVILIDAD</a:t>
            </a:r>
            <a:r>
              <a:rPr lang="es-PE" b="1" dirty="0">
                <a:solidFill>
                  <a:schemeClr val="dk1"/>
                </a:solidFill>
                <a:latin typeface="Century Gothic" panose="020B0502020202020204" pitchFamily="34" charset="0"/>
              </a:rPr>
              <a:t/>
            </a:r>
            <a:br>
              <a:rPr lang="es-PE" b="1" dirty="0">
                <a:solidFill>
                  <a:schemeClr val="dk1"/>
                </a:solidFill>
                <a:latin typeface="Century Gothic" panose="020B0502020202020204" pitchFamily="34" charset="0"/>
              </a:rPr>
            </a:br>
            <a:r>
              <a:rPr lang="es-PE" b="1" dirty="0">
                <a:solidFill>
                  <a:schemeClr val="dk1"/>
                </a:solidFill>
                <a:latin typeface="Century Gothic" panose="020B0502020202020204" pitchFamily="34" charset="0"/>
              </a:rPr>
              <a:t/>
            </a:r>
            <a:br>
              <a:rPr lang="es-PE" b="1" dirty="0">
                <a:solidFill>
                  <a:schemeClr val="dk1"/>
                </a:solidFill>
                <a:latin typeface="Century Gothic" panose="020B0502020202020204" pitchFamily="34" charset="0"/>
              </a:rPr>
            </a:br>
            <a:endParaRPr lang="es-PE" dirty="0"/>
          </a:p>
        </p:txBody>
      </p:sp>
    </p:spTree>
    <p:extLst>
      <p:ext uri="{BB962C8B-B14F-4D97-AF65-F5344CB8AC3E}">
        <p14:creationId xmlns:p14="http://schemas.microsoft.com/office/powerpoint/2010/main" val="111985907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1707</TotalTime>
  <Words>1312</Words>
  <Application>Microsoft Office PowerPoint</Application>
  <PresentationFormat>Presentación en pantalla (4:3)</PresentationFormat>
  <Paragraphs>114</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12</vt:i4>
      </vt:variant>
    </vt:vector>
  </HeadingPairs>
  <TitlesOfParts>
    <vt:vector size="17" baseType="lpstr">
      <vt:lpstr>Arial</vt:lpstr>
      <vt:lpstr>Calibri</vt:lpstr>
      <vt:lpstr>Century Gothic</vt:lpstr>
      <vt:lpstr>Times New Roman</vt:lpstr>
      <vt:lpstr>Tema de Office</vt:lpstr>
      <vt:lpstr>REDACCIÓN ARGUMENTATIVA PARA INFORMES DE ACREDITACIÓN</vt:lpstr>
      <vt:lpstr>OBJETIVIDAD Y NEUTRALIDAD EN LA REDACCIÓN</vt:lpstr>
      <vt:lpstr> Elaboración </vt:lpstr>
      <vt:lpstr>Presentación de PowerPoint</vt:lpstr>
      <vt:lpstr>CALIFICACIÓN DE LOS ESTÁNDARES</vt:lpstr>
      <vt:lpstr>ORGANIZACIÓN DEL ESQUEMA ARGUMENTATIVO</vt:lpstr>
      <vt:lpstr>ORGANIZACIÓN DEL ESQUEMA ARGUMENTATIVO EJEMPLO ESTANDAR 34</vt:lpstr>
      <vt:lpstr>ORGANIZACIÓN DEL ESQUEMA ARGUMENTATIVO EJEMPLO ESTANDAR 34</vt:lpstr>
      <vt:lpstr>El programa de estudios mantiene y hace uso de convenios con universidades nacionales e internacionales para la movilidad de estudiantes y docentes, así como para el intercambio de experiencias.  </vt:lpstr>
      <vt:lpstr>Presentación de PowerPoint</vt:lpstr>
      <vt:lpstr>Ejemplo: Estándar 13</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Dobano</dc:creator>
  <cp:lastModifiedBy>ALBERTO</cp:lastModifiedBy>
  <cp:revision>113</cp:revision>
  <dcterms:created xsi:type="dcterms:W3CDTF">2017-02-24T14:38:10Z</dcterms:created>
  <dcterms:modified xsi:type="dcterms:W3CDTF">2017-12-18T16:04:36Z</dcterms:modified>
</cp:coreProperties>
</file>